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  <p:sldMasterId id="2147483669" r:id="rId5"/>
  </p:sldMasterIdLst>
  <p:notesMasterIdLst>
    <p:notesMasterId r:id="rId30"/>
  </p:notesMasterIdLst>
  <p:sldIdLst>
    <p:sldId id="256" r:id="rId6"/>
    <p:sldId id="299" r:id="rId7"/>
    <p:sldId id="300" r:id="rId8"/>
    <p:sldId id="309" r:id="rId9"/>
    <p:sldId id="272" r:id="rId10"/>
    <p:sldId id="301" r:id="rId11"/>
    <p:sldId id="311" r:id="rId12"/>
    <p:sldId id="288" r:id="rId13"/>
    <p:sldId id="303" r:id="rId14"/>
    <p:sldId id="275" r:id="rId15"/>
    <p:sldId id="290" r:id="rId16"/>
    <p:sldId id="279" r:id="rId17"/>
    <p:sldId id="291" r:id="rId18"/>
    <p:sldId id="259" r:id="rId19"/>
    <p:sldId id="280" r:id="rId20"/>
    <p:sldId id="302" r:id="rId21"/>
    <p:sldId id="304" r:id="rId22"/>
    <p:sldId id="306" r:id="rId23"/>
    <p:sldId id="307" r:id="rId24"/>
    <p:sldId id="308" r:id="rId25"/>
    <p:sldId id="310" r:id="rId26"/>
    <p:sldId id="283" r:id="rId27"/>
    <p:sldId id="260" r:id="rId28"/>
    <p:sldId id="294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FFFF8F"/>
    <a:srgbClr val="FFFFE5"/>
    <a:srgbClr val="FFFFBD"/>
    <a:srgbClr val="FFC9C9"/>
    <a:srgbClr val="FFA589"/>
    <a:srgbClr val="FF5019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0" autoAdjust="0"/>
    <p:restoredTop sz="49492" autoAdjust="0"/>
  </p:normalViewPr>
  <p:slideViewPr>
    <p:cSldViewPr snapToGrid="0">
      <p:cViewPr varScale="1">
        <p:scale>
          <a:sx n="62" d="100"/>
          <a:sy n="62" d="100"/>
        </p:scale>
        <p:origin x="235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D8F80D9-A824-4051-B803-E4C865B6877A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9FA36154-DDE9-4853-9B2C-8083726E2908}">
      <dgm:prSet phldrT="[Text]"/>
      <dgm:spPr/>
      <dgm:t>
        <a:bodyPr/>
        <a:lstStyle/>
        <a:p>
          <a:r>
            <a:rPr lang="en-US" dirty="0"/>
            <a:t>Indiana Code	</a:t>
          </a:r>
        </a:p>
      </dgm:t>
    </dgm:pt>
    <dgm:pt modelId="{73B6A4DE-8C49-4344-A1B9-38DD516F2297}" type="parTrans" cxnId="{DE60C7DB-59FF-45FD-AB6D-F50781A90F35}">
      <dgm:prSet/>
      <dgm:spPr/>
      <dgm:t>
        <a:bodyPr/>
        <a:lstStyle/>
        <a:p>
          <a:endParaRPr lang="en-US"/>
        </a:p>
      </dgm:t>
    </dgm:pt>
    <dgm:pt modelId="{7AD75B7A-5261-404F-BD45-207366A34227}" type="sibTrans" cxnId="{DE60C7DB-59FF-45FD-AB6D-F50781A90F35}">
      <dgm:prSet/>
      <dgm:spPr/>
      <dgm:t>
        <a:bodyPr/>
        <a:lstStyle/>
        <a:p>
          <a:endParaRPr lang="en-US"/>
        </a:p>
      </dgm:t>
    </dgm:pt>
    <dgm:pt modelId="{2D113D52-EBFD-4F6E-A5BC-64895047A9BC}">
      <dgm:prSet phldrT="[Text]"/>
      <dgm:spPr/>
      <dgm:t>
        <a:bodyPr/>
        <a:lstStyle/>
        <a:p>
          <a:r>
            <a:rPr lang="en-US" dirty="0"/>
            <a:t>Local Ordinance/Rules</a:t>
          </a:r>
        </a:p>
      </dgm:t>
    </dgm:pt>
    <dgm:pt modelId="{B92CBDBD-7DAE-480D-9E18-0D2CF31AB636}" type="parTrans" cxnId="{CE527FF3-74EB-4DB6-9930-1554B3D2D437}">
      <dgm:prSet/>
      <dgm:spPr/>
      <dgm:t>
        <a:bodyPr/>
        <a:lstStyle/>
        <a:p>
          <a:endParaRPr lang="en-US"/>
        </a:p>
      </dgm:t>
    </dgm:pt>
    <dgm:pt modelId="{34DA6D79-8AD9-4226-B78D-8F5A2F79829B}" type="sibTrans" cxnId="{CE527FF3-74EB-4DB6-9930-1554B3D2D437}">
      <dgm:prSet/>
      <dgm:spPr/>
      <dgm:t>
        <a:bodyPr/>
        <a:lstStyle/>
        <a:p>
          <a:endParaRPr lang="en-US"/>
        </a:p>
      </dgm:t>
    </dgm:pt>
    <dgm:pt modelId="{6A6F066D-9B04-470B-8CC2-E3CF3EC14E01}">
      <dgm:prSet phldrT="[Text]"/>
      <dgm:spPr/>
      <dgm:t>
        <a:bodyPr/>
        <a:lstStyle/>
        <a:p>
          <a:r>
            <a:rPr lang="en-US" dirty="0"/>
            <a:t>Robert’s Rules of Order</a:t>
          </a:r>
        </a:p>
      </dgm:t>
    </dgm:pt>
    <dgm:pt modelId="{34A6A6BF-CB62-4950-A66E-FA55960EB51B}" type="parTrans" cxnId="{30AD476C-DD11-4FF9-8F93-A4F42E7A4CE1}">
      <dgm:prSet/>
      <dgm:spPr/>
      <dgm:t>
        <a:bodyPr/>
        <a:lstStyle/>
        <a:p>
          <a:endParaRPr lang="en-US"/>
        </a:p>
      </dgm:t>
    </dgm:pt>
    <dgm:pt modelId="{97CF6BCF-6640-485C-9ACC-983955B9BCB2}" type="sibTrans" cxnId="{30AD476C-DD11-4FF9-8F93-A4F42E7A4CE1}">
      <dgm:prSet/>
      <dgm:spPr/>
      <dgm:t>
        <a:bodyPr/>
        <a:lstStyle/>
        <a:p>
          <a:endParaRPr lang="en-US"/>
        </a:p>
      </dgm:t>
    </dgm:pt>
    <dgm:pt modelId="{4EF55555-7A53-4A4E-B321-9EDD3E3685F0}" type="pres">
      <dgm:prSet presAssocID="{FD8F80D9-A824-4051-B803-E4C865B6877A}" presName="Name0" presStyleCnt="0">
        <dgm:presLayoutVars>
          <dgm:dir/>
          <dgm:animLvl val="lvl"/>
          <dgm:resizeHandles val="exact"/>
        </dgm:presLayoutVars>
      </dgm:prSet>
      <dgm:spPr/>
    </dgm:pt>
    <dgm:pt modelId="{D4D83448-DD75-4D89-9C26-FC59C0EF0C14}" type="pres">
      <dgm:prSet presAssocID="{9FA36154-DDE9-4853-9B2C-8083726E2908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51EA5197-5BA0-4914-B0E3-05C91489093E}" type="pres">
      <dgm:prSet presAssocID="{7AD75B7A-5261-404F-BD45-207366A34227}" presName="parTxOnlySpace" presStyleCnt="0"/>
      <dgm:spPr/>
    </dgm:pt>
    <dgm:pt modelId="{9F4F9AEF-DF93-4B7E-B1C5-CC69023A5C6F}" type="pres">
      <dgm:prSet presAssocID="{2D113D52-EBFD-4F6E-A5BC-64895047A9BC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1BD729D1-4C12-43E3-A1DA-D391174838C7}" type="pres">
      <dgm:prSet presAssocID="{34DA6D79-8AD9-4226-B78D-8F5A2F79829B}" presName="parTxOnlySpace" presStyleCnt="0"/>
      <dgm:spPr/>
    </dgm:pt>
    <dgm:pt modelId="{162BA76C-F7AD-4C9C-AFC4-403C041F9D4E}" type="pres">
      <dgm:prSet presAssocID="{6A6F066D-9B04-470B-8CC2-E3CF3EC14E01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8850321E-1990-449E-B7A4-06694E789B94}" type="presOf" srcId="{6A6F066D-9B04-470B-8CC2-E3CF3EC14E01}" destId="{162BA76C-F7AD-4C9C-AFC4-403C041F9D4E}" srcOrd="0" destOrd="0" presId="urn:microsoft.com/office/officeart/2005/8/layout/chevron1"/>
    <dgm:cxn modelId="{30AD476C-DD11-4FF9-8F93-A4F42E7A4CE1}" srcId="{FD8F80D9-A824-4051-B803-E4C865B6877A}" destId="{6A6F066D-9B04-470B-8CC2-E3CF3EC14E01}" srcOrd="2" destOrd="0" parTransId="{34A6A6BF-CB62-4950-A66E-FA55960EB51B}" sibTransId="{97CF6BCF-6640-485C-9ACC-983955B9BCB2}"/>
    <dgm:cxn modelId="{3BA460AA-FA61-4EEF-82AB-0665B5238D01}" type="presOf" srcId="{9FA36154-DDE9-4853-9B2C-8083726E2908}" destId="{D4D83448-DD75-4D89-9C26-FC59C0EF0C14}" srcOrd="0" destOrd="0" presId="urn:microsoft.com/office/officeart/2005/8/layout/chevron1"/>
    <dgm:cxn modelId="{3423D1AC-4EC7-4383-A7A8-327ED5A8354B}" type="presOf" srcId="{2D113D52-EBFD-4F6E-A5BC-64895047A9BC}" destId="{9F4F9AEF-DF93-4B7E-B1C5-CC69023A5C6F}" srcOrd="0" destOrd="0" presId="urn:microsoft.com/office/officeart/2005/8/layout/chevron1"/>
    <dgm:cxn modelId="{615EEFD4-F896-4840-85DC-A6D1E9CE2054}" type="presOf" srcId="{FD8F80D9-A824-4051-B803-E4C865B6877A}" destId="{4EF55555-7A53-4A4E-B321-9EDD3E3685F0}" srcOrd="0" destOrd="0" presId="urn:microsoft.com/office/officeart/2005/8/layout/chevron1"/>
    <dgm:cxn modelId="{DE60C7DB-59FF-45FD-AB6D-F50781A90F35}" srcId="{FD8F80D9-A824-4051-B803-E4C865B6877A}" destId="{9FA36154-DDE9-4853-9B2C-8083726E2908}" srcOrd="0" destOrd="0" parTransId="{73B6A4DE-8C49-4344-A1B9-38DD516F2297}" sibTransId="{7AD75B7A-5261-404F-BD45-207366A34227}"/>
    <dgm:cxn modelId="{CE527FF3-74EB-4DB6-9930-1554B3D2D437}" srcId="{FD8F80D9-A824-4051-B803-E4C865B6877A}" destId="{2D113D52-EBFD-4F6E-A5BC-64895047A9BC}" srcOrd="1" destOrd="0" parTransId="{B92CBDBD-7DAE-480D-9E18-0D2CF31AB636}" sibTransId="{34DA6D79-8AD9-4226-B78D-8F5A2F79829B}"/>
    <dgm:cxn modelId="{20B892B1-9E25-488F-A6CF-4F15A416C256}" type="presParOf" srcId="{4EF55555-7A53-4A4E-B321-9EDD3E3685F0}" destId="{D4D83448-DD75-4D89-9C26-FC59C0EF0C14}" srcOrd="0" destOrd="0" presId="urn:microsoft.com/office/officeart/2005/8/layout/chevron1"/>
    <dgm:cxn modelId="{964D4F92-0938-4D5A-9037-BD21AC951730}" type="presParOf" srcId="{4EF55555-7A53-4A4E-B321-9EDD3E3685F0}" destId="{51EA5197-5BA0-4914-B0E3-05C91489093E}" srcOrd="1" destOrd="0" presId="urn:microsoft.com/office/officeart/2005/8/layout/chevron1"/>
    <dgm:cxn modelId="{2463FF58-3D95-4561-9529-82CD505DD268}" type="presParOf" srcId="{4EF55555-7A53-4A4E-B321-9EDD3E3685F0}" destId="{9F4F9AEF-DF93-4B7E-B1C5-CC69023A5C6F}" srcOrd="2" destOrd="0" presId="urn:microsoft.com/office/officeart/2005/8/layout/chevron1"/>
    <dgm:cxn modelId="{BBE9F92D-8F92-47E7-9D76-CCD398AAECAB}" type="presParOf" srcId="{4EF55555-7A53-4A4E-B321-9EDD3E3685F0}" destId="{1BD729D1-4C12-43E3-A1DA-D391174838C7}" srcOrd="3" destOrd="0" presId="urn:microsoft.com/office/officeart/2005/8/layout/chevron1"/>
    <dgm:cxn modelId="{A22B96F6-F8E0-425E-B3A2-841DBE2FD0FF}" type="presParOf" srcId="{4EF55555-7A53-4A4E-B321-9EDD3E3685F0}" destId="{162BA76C-F7AD-4C9C-AFC4-403C041F9D4E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4090003-6468-41AB-B630-2415F5E58446}" type="doc">
      <dgm:prSet loTypeId="urn:microsoft.com/office/officeart/2005/8/layout/architecture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49DA8DC-50F2-4ADA-8FB9-93FA47647EA0}">
      <dgm:prSet phldrT="[Text]"/>
      <dgm:spPr/>
      <dgm:t>
        <a:bodyPr/>
        <a:lstStyle/>
        <a:p>
          <a:r>
            <a:rPr lang="en-US" dirty="0"/>
            <a:t>Formality of Titles</a:t>
          </a:r>
        </a:p>
      </dgm:t>
    </dgm:pt>
    <dgm:pt modelId="{C9263989-92F7-4D38-A388-A7166F2C966C}" type="parTrans" cxnId="{D753A91B-B0C6-4F5D-B50B-D44BD469F148}">
      <dgm:prSet/>
      <dgm:spPr/>
      <dgm:t>
        <a:bodyPr/>
        <a:lstStyle/>
        <a:p>
          <a:endParaRPr lang="en-US"/>
        </a:p>
      </dgm:t>
    </dgm:pt>
    <dgm:pt modelId="{545C5624-2BCC-441F-A8CE-7633C9E15CCD}" type="sibTrans" cxnId="{D753A91B-B0C6-4F5D-B50B-D44BD469F148}">
      <dgm:prSet/>
      <dgm:spPr/>
      <dgm:t>
        <a:bodyPr/>
        <a:lstStyle/>
        <a:p>
          <a:endParaRPr lang="en-US"/>
        </a:p>
      </dgm:t>
    </dgm:pt>
    <dgm:pt modelId="{CB2265CE-84C4-4964-9F80-2842BC2E047D}">
      <dgm:prSet/>
      <dgm:spPr/>
      <dgm:t>
        <a:bodyPr/>
        <a:lstStyle/>
        <a:p>
          <a:r>
            <a:rPr lang="en-US" dirty="0"/>
            <a:t>Address only the President</a:t>
          </a:r>
        </a:p>
      </dgm:t>
    </dgm:pt>
    <dgm:pt modelId="{F8924888-4FEF-45A8-ACC0-8B764365C30A}" type="parTrans" cxnId="{6331640D-690F-4927-A269-0266BDAD7C68}">
      <dgm:prSet/>
      <dgm:spPr/>
      <dgm:t>
        <a:bodyPr/>
        <a:lstStyle/>
        <a:p>
          <a:endParaRPr lang="en-US"/>
        </a:p>
      </dgm:t>
    </dgm:pt>
    <dgm:pt modelId="{80BEF176-C324-493F-841C-BAE4006F9C8A}" type="sibTrans" cxnId="{6331640D-690F-4927-A269-0266BDAD7C68}">
      <dgm:prSet/>
      <dgm:spPr/>
      <dgm:t>
        <a:bodyPr/>
        <a:lstStyle/>
        <a:p>
          <a:endParaRPr lang="en-US"/>
        </a:p>
      </dgm:t>
    </dgm:pt>
    <dgm:pt modelId="{3A6456D6-5036-4669-8B34-BDEEAF3570D0}">
      <dgm:prSet/>
      <dgm:spPr/>
      <dgm:t>
        <a:bodyPr/>
        <a:lstStyle/>
        <a:p>
          <a:r>
            <a:rPr lang="en-US"/>
            <a:t>Confine remarks to the merits of the pending question</a:t>
          </a:r>
          <a:endParaRPr lang="en-US" dirty="0"/>
        </a:p>
      </dgm:t>
    </dgm:pt>
    <dgm:pt modelId="{4903B47B-6827-4000-B769-5455CAE7F64C}" type="parTrans" cxnId="{52AA407F-C78C-4B1B-B501-289633353969}">
      <dgm:prSet/>
      <dgm:spPr/>
      <dgm:t>
        <a:bodyPr/>
        <a:lstStyle/>
        <a:p>
          <a:endParaRPr lang="en-US"/>
        </a:p>
      </dgm:t>
    </dgm:pt>
    <dgm:pt modelId="{E03E8066-0851-421F-8AC2-4BBFAA68895A}" type="sibTrans" cxnId="{52AA407F-C78C-4B1B-B501-289633353969}">
      <dgm:prSet/>
      <dgm:spPr/>
      <dgm:t>
        <a:bodyPr/>
        <a:lstStyle/>
        <a:p>
          <a:endParaRPr lang="en-US"/>
        </a:p>
      </dgm:t>
    </dgm:pt>
    <dgm:pt modelId="{0DF4F827-5977-4E7D-A90D-B28AB94BCDC6}">
      <dgm:prSet/>
      <dgm:spPr/>
      <dgm:t>
        <a:bodyPr/>
        <a:lstStyle/>
        <a:p>
          <a:r>
            <a:rPr lang="en-US"/>
            <a:t>Refrain from attacking a member’s motives</a:t>
          </a:r>
          <a:endParaRPr lang="en-US" dirty="0"/>
        </a:p>
      </dgm:t>
    </dgm:pt>
    <dgm:pt modelId="{F8EB3B19-51C6-4667-8BB1-7DF39EFB9737}" type="parTrans" cxnId="{3A80D304-EBB4-4FAF-ABE9-94D15BC12587}">
      <dgm:prSet/>
      <dgm:spPr/>
      <dgm:t>
        <a:bodyPr/>
        <a:lstStyle/>
        <a:p>
          <a:endParaRPr lang="en-US"/>
        </a:p>
      </dgm:t>
    </dgm:pt>
    <dgm:pt modelId="{6270D7F7-DF5A-4EF9-B70F-E237E7BCF740}" type="sibTrans" cxnId="{3A80D304-EBB4-4FAF-ABE9-94D15BC12587}">
      <dgm:prSet/>
      <dgm:spPr/>
      <dgm:t>
        <a:bodyPr/>
        <a:lstStyle/>
        <a:p>
          <a:endParaRPr lang="en-US"/>
        </a:p>
      </dgm:t>
    </dgm:pt>
    <dgm:pt modelId="{B5E61740-5E83-432A-8170-BF9C1C91523C}">
      <dgm:prSet/>
      <dgm:spPr/>
      <dgm:t>
        <a:bodyPr/>
        <a:lstStyle/>
        <a:p>
          <a:r>
            <a:rPr lang="en-US"/>
            <a:t>Refrain from speaking adversely on a prior action not pending</a:t>
          </a:r>
          <a:endParaRPr lang="en-US" dirty="0"/>
        </a:p>
      </dgm:t>
    </dgm:pt>
    <dgm:pt modelId="{B5CE88FB-F0C4-4D79-8CF5-75DD1B4D1617}" type="parTrans" cxnId="{0B04CB01-F975-4EBB-970B-D1D81017E19C}">
      <dgm:prSet/>
      <dgm:spPr/>
      <dgm:t>
        <a:bodyPr/>
        <a:lstStyle/>
        <a:p>
          <a:endParaRPr lang="en-US"/>
        </a:p>
      </dgm:t>
    </dgm:pt>
    <dgm:pt modelId="{3B03C858-B363-4F03-907B-1F2F6418F5A2}" type="sibTrans" cxnId="{0B04CB01-F975-4EBB-970B-D1D81017E19C}">
      <dgm:prSet/>
      <dgm:spPr/>
      <dgm:t>
        <a:bodyPr/>
        <a:lstStyle/>
        <a:p>
          <a:endParaRPr lang="en-US"/>
        </a:p>
      </dgm:t>
    </dgm:pt>
    <dgm:pt modelId="{77F70D66-C686-477A-B4E0-AB804EDF67F6}">
      <dgm:prSet/>
      <dgm:spPr/>
      <dgm:t>
        <a:bodyPr/>
        <a:lstStyle/>
        <a:p>
          <a:r>
            <a:rPr lang="en-US"/>
            <a:t>Refrain from speaking against one’s own motion</a:t>
          </a:r>
          <a:endParaRPr lang="en-US" dirty="0"/>
        </a:p>
      </dgm:t>
    </dgm:pt>
    <dgm:pt modelId="{11DFFEF9-621B-4573-B622-CDDB20671DA6}" type="parTrans" cxnId="{EBBB1D43-4C3E-421A-8AC9-DAD0209B3331}">
      <dgm:prSet/>
      <dgm:spPr/>
      <dgm:t>
        <a:bodyPr/>
        <a:lstStyle/>
        <a:p>
          <a:endParaRPr lang="en-US"/>
        </a:p>
      </dgm:t>
    </dgm:pt>
    <dgm:pt modelId="{E9DDAD22-44E3-493A-8CD0-B9E517CBC98C}" type="sibTrans" cxnId="{EBBB1D43-4C3E-421A-8AC9-DAD0209B3331}">
      <dgm:prSet/>
      <dgm:spPr/>
      <dgm:t>
        <a:bodyPr/>
        <a:lstStyle/>
        <a:p>
          <a:endParaRPr lang="en-US"/>
        </a:p>
      </dgm:t>
    </dgm:pt>
    <dgm:pt modelId="{9BCBD825-3E5F-42A7-95E2-5BC063AEE0BB}">
      <dgm:prSet/>
      <dgm:spPr/>
      <dgm:t>
        <a:bodyPr/>
        <a:lstStyle/>
        <a:p>
          <a:r>
            <a:rPr lang="en-US"/>
            <a:t>Yield to an interruption by the President</a:t>
          </a:r>
          <a:endParaRPr lang="en-US" dirty="0"/>
        </a:p>
      </dgm:t>
    </dgm:pt>
    <dgm:pt modelId="{5F1C7C79-7D7E-4C0C-B4AC-5874FA7491A1}" type="parTrans" cxnId="{7E621947-4CB1-4562-A801-7FB96E409A46}">
      <dgm:prSet/>
      <dgm:spPr/>
      <dgm:t>
        <a:bodyPr/>
        <a:lstStyle/>
        <a:p>
          <a:endParaRPr lang="en-US"/>
        </a:p>
      </dgm:t>
    </dgm:pt>
    <dgm:pt modelId="{F4C40A79-B3C0-49E7-9CD9-62AD12D222DC}" type="sibTrans" cxnId="{7E621947-4CB1-4562-A801-7FB96E409A46}">
      <dgm:prSet/>
      <dgm:spPr/>
      <dgm:t>
        <a:bodyPr/>
        <a:lstStyle/>
        <a:p>
          <a:endParaRPr lang="en-US"/>
        </a:p>
      </dgm:t>
    </dgm:pt>
    <dgm:pt modelId="{B612C2ED-5C49-44F1-93AC-344514E29DE5}" type="pres">
      <dgm:prSet presAssocID="{54090003-6468-41AB-B630-2415F5E58446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3774E826-FE4B-4955-87BC-14BC397F0CA7}" type="pres">
      <dgm:prSet presAssocID="{E49DA8DC-50F2-4ADA-8FB9-93FA47647EA0}" presName="vertOne" presStyleCnt="0"/>
      <dgm:spPr/>
    </dgm:pt>
    <dgm:pt modelId="{334F0FD3-CBD8-41FF-90A2-D63BAE20EC73}" type="pres">
      <dgm:prSet presAssocID="{E49DA8DC-50F2-4ADA-8FB9-93FA47647EA0}" presName="txOne" presStyleLbl="node0" presStyleIdx="0" presStyleCnt="7" custLinFactNeighborX="-4645" custLinFactNeighborY="-1548">
        <dgm:presLayoutVars>
          <dgm:chPref val="3"/>
        </dgm:presLayoutVars>
      </dgm:prSet>
      <dgm:spPr/>
    </dgm:pt>
    <dgm:pt modelId="{8348DDC1-424A-44B2-9256-2EBDF2265B9B}" type="pres">
      <dgm:prSet presAssocID="{E49DA8DC-50F2-4ADA-8FB9-93FA47647EA0}" presName="horzOne" presStyleCnt="0"/>
      <dgm:spPr/>
    </dgm:pt>
    <dgm:pt modelId="{04F3FA31-B218-4C9E-BB51-84648B277A7B}" type="pres">
      <dgm:prSet presAssocID="{545C5624-2BCC-441F-A8CE-7633C9E15CCD}" presName="sibSpaceOne" presStyleCnt="0"/>
      <dgm:spPr/>
    </dgm:pt>
    <dgm:pt modelId="{8CF4C4EC-6EF7-49F6-BEA8-6772420AD25E}" type="pres">
      <dgm:prSet presAssocID="{CB2265CE-84C4-4964-9F80-2842BC2E047D}" presName="vertOne" presStyleCnt="0"/>
      <dgm:spPr/>
    </dgm:pt>
    <dgm:pt modelId="{1C8B8250-3B6D-40DB-AC35-7396A118DCF9}" type="pres">
      <dgm:prSet presAssocID="{CB2265CE-84C4-4964-9F80-2842BC2E047D}" presName="txOne" presStyleLbl="node0" presStyleIdx="1" presStyleCnt="7">
        <dgm:presLayoutVars>
          <dgm:chPref val="3"/>
        </dgm:presLayoutVars>
      </dgm:prSet>
      <dgm:spPr/>
    </dgm:pt>
    <dgm:pt modelId="{63529C6C-F9B8-4FE2-B93F-647F6875B95D}" type="pres">
      <dgm:prSet presAssocID="{CB2265CE-84C4-4964-9F80-2842BC2E047D}" presName="horzOne" presStyleCnt="0"/>
      <dgm:spPr/>
    </dgm:pt>
    <dgm:pt modelId="{E2D71C69-9986-448A-97CC-223B83B6938A}" type="pres">
      <dgm:prSet presAssocID="{80BEF176-C324-493F-841C-BAE4006F9C8A}" presName="sibSpaceOne" presStyleCnt="0"/>
      <dgm:spPr/>
    </dgm:pt>
    <dgm:pt modelId="{6E8DA628-1F5A-4406-AB68-DC234F4C6332}" type="pres">
      <dgm:prSet presAssocID="{3A6456D6-5036-4669-8B34-BDEEAF3570D0}" presName="vertOne" presStyleCnt="0"/>
      <dgm:spPr/>
    </dgm:pt>
    <dgm:pt modelId="{9DB0C262-4A01-4BEF-99FE-FBDB1E24A0F3}" type="pres">
      <dgm:prSet presAssocID="{3A6456D6-5036-4669-8B34-BDEEAF3570D0}" presName="txOne" presStyleLbl="node0" presStyleIdx="2" presStyleCnt="7">
        <dgm:presLayoutVars>
          <dgm:chPref val="3"/>
        </dgm:presLayoutVars>
      </dgm:prSet>
      <dgm:spPr/>
    </dgm:pt>
    <dgm:pt modelId="{0511C700-22A1-497C-A5F3-763FE5926F60}" type="pres">
      <dgm:prSet presAssocID="{3A6456D6-5036-4669-8B34-BDEEAF3570D0}" presName="horzOne" presStyleCnt="0"/>
      <dgm:spPr/>
    </dgm:pt>
    <dgm:pt modelId="{C410CBD6-CDD1-4206-BBB1-BA08BD679318}" type="pres">
      <dgm:prSet presAssocID="{E03E8066-0851-421F-8AC2-4BBFAA68895A}" presName="sibSpaceOne" presStyleCnt="0"/>
      <dgm:spPr/>
    </dgm:pt>
    <dgm:pt modelId="{77672041-C15A-48E8-A3AD-2690A25FEEE8}" type="pres">
      <dgm:prSet presAssocID="{0DF4F827-5977-4E7D-A90D-B28AB94BCDC6}" presName="vertOne" presStyleCnt="0"/>
      <dgm:spPr/>
    </dgm:pt>
    <dgm:pt modelId="{44CF0C05-4AF9-4655-A6B9-4780146AD76D}" type="pres">
      <dgm:prSet presAssocID="{0DF4F827-5977-4E7D-A90D-B28AB94BCDC6}" presName="txOne" presStyleLbl="node0" presStyleIdx="3" presStyleCnt="7">
        <dgm:presLayoutVars>
          <dgm:chPref val="3"/>
        </dgm:presLayoutVars>
      </dgm:prSet>
      <dgm:spPr/>
    </dgm:pt>
    <dgm:pt modelId="{4882559C-C09F-44FB-B93C-517727D9C281}" type="pres">
      <dgm:prSet presAssocID="{0DF4F827-5977-4E7D-A90D-B28AB94BCDC6}" presName="horzOne" presStyleCnt="0"/>
      <dgm:spPr/>
    </dgm:pt>
    <dgm:pt modelId="{40E9C02F-AEEC-465D-B445-945AAA2F4687}" type="pres">
      <dgm:prSet presAssocID="{6270D7F7-DF5A-4EF9-B70F-E237E7BCF740}" presName="sibSpaceOne" presStyleCnt="0"/>
      <dgm:spPr/>
    </dgm:pt>
    <dgm:pt modelId="{769C0C25-CC94-485C-B6BB-B7E920D54C7C}" type="pres">
      <dgm:prSet presAssocID="{B5E61740-5E83-432A-8170-BF9C1C91523C}" presName="vertOne" presStyleCnt="0"/>
      <dgm:spPr/>
    </dgm:pt>
    <dgm:pt modelId="{E35627AE-1DD4-4D8E-9D78-25C353219EF0}" type="pres">
      <dgm:prSet presAssocID="{B5E61740-5E83-432A-8170-BF9C1C91523C}" presName="txOne" presStyleLbl="node0" presStyleIdx="4" presStyleCnt="7">
        <dgm:presLayoutVars>
          <dgm:chPref val="3"/>
        </dgm:presLayoutVars>
      </dgm:prSet>
      <dgm:spPr/>
    </dgm:pt>
    <dgm:pt modelId="{2CA636DE-322D-47B1-B1E1-881CD716C399}" type="pres">
      <dgm:prSet presAssocID="{B5E61740-5E83-432A-8170-BF9C1C91523C}" presName="horzOne" presStyleCnt="0"/>
      <dgm:spPr/>
    </dgm:pt>
    <dgm:pt modelId="{D2EBC030-941E-4E8A-9F2C-90FD22C61F70}" type="pres">
      <dgm:prSet presAssocID="{3B03C858-B363-4F03-907B-1F2F6418F5A2}" presName="sibSpaceOne" presStyleCnt="0"/>
      <dgm:spPr/>
    </dgm:pt>
    <dgm:pt modelId="{2A9989FA-69C6-45C8-A51E-E77EEF4E9F17}" type="pres">
      <dgm:prSet presAssocID="{77F70D66-C686-477A-B4E0-AB804EDF67F6}" presName="vertOne" presStyleCnt="0"/>
      <dgm:spPr/>
    </dgm:pt>
    <dgm:pt modelId="{B270FC31-443C-4FF3-B647-06463AAADE62}" type="pres">
      <dgm:prSet presAssocID="{77F70D66-C686-477A-B4E0-AB804EDF67F6}" presName="txOne" presStyleLbl="node0" presStyleIdx="5" presStyleCnt="7">
        <dgm:presLayoutVars>
          <dgm:chPref val="3"/>
        </dgm:presLayoutVars>
      </dgm:prSet>
      <dgm:spPr/>
    </dgm:pt>
    <dgm:pt modelId="{8EAF3AB1-7CC0-4B3E-923D-BECDCA245C93}" type="pres">
      <dgm:prSet presAssocID="{77F70D66-C686-477A-B4E0-AB804EDF67F6}" presName="horzOne" presStyleCnt="0"/>
      <dgm:spPr/>
    </dgm:pt>
    <dgm:pt modelId="{BB9698CA-FBD0-4A21-8E83-48F749768F03}" type="pres">
      <dgm:prSet presAssocID="{E9DDAD22-44E3-493A-8CD0-B9E517CBC98C}" presName="sibSpaceOne" presStyleCnt="0"/>
      <dgm:spPr/>
    </dgm:pt>
    <dgm:pt modelId="{64A79B2B-AA1F-440A-8740-DA2B5ADA45CD}" type="pres">
      <dgm:prSet presAssocID="{9BCBD825-3E5F-42A7-95E2-5BC063AEE0BB}" presName="vertOne" presStyleCnt="0"/>
      <dgm:spPr/>
    </dgm:pt>
    <dgm:pt modelId="{76063424-4543-4478-9A97-5027739AF607}" type="pres">
      <dgm:prSet presAssocID="{9BCBD825-3E5F-42A7-95E2-5BC063AEE0BB}" presName="txOne" presStyleLbl="node0" presStyleIdx="6" presStyleCnt="7">
        <dgm:presLayoutVars>
          <dgm:chPref val="3"/>
        </dgm:presLayoutVars>
      </dgm:prSet>
      <dgm:spPr/>
    </dgm:pt>
    <dgm:pt modelId="{3D77DEE6-B002-42AF-8DF5-3D5CE7DA9534}" type="pres">
      <dgm:prSet presAssocID="{9BCBD825-3E5F-42A7-95E2-5BC063AEE0BB}" presName="horzOne" presStyleCnt="0"/>
      <dgm:spPr/>
    </dgm:pt>
  </dgm:ptLst>
  <dgm:cxnLst>
    <dgm:cxn modelId="{0B04CB01-F975-4EBB-970B-D1D81017E19C}" srcId="{54090003-6468-41AB-B630-2415F5E58446}" destId="{B5E61740-5E83-432A-8170-BF9C1C91523C}" srcOrd="4" destOrd="0" parTransId="{B5CE88FB-F0C4-4D79-8CF5-75DD1B4D1617}" sibTransId="{3B03C858-B363-4F03-907B-1F2F6418F5A2}"/>
    <dgm:cxn modelId="{3A80D304-EBB4-4FAF-ABE9-94D15BC12587}" srcId="{54090003-6468-41AB-B630-2415F5E58446}" destId="{0DF4F827-5977-4E7D-A90D-B28AB94BCDC6}" srcOrd="3" destOrd="0" parTransId="{F8EB3B19-51C6-4667-8BB1-7DF39EFB9737}" sibTransId="{6270D7F7-DF5A-4EF9-B70F-E237E7BCF740}"/>
    <dgm:cxn modelId="{6331640D-690F-4927-A269-0266BDAD7C68}" srcId="{54090003-6468-41AB-B630-2415F5E58446}" destId="{CB2265CE-84C4-4964-9F80-2842BC2E047D}" srcOrd="1" destOrd="0" parTransId="{F8924888-4FEF-45A8-ACC0-8B764365C30A}" sibTransId="{80BEF176-C324-493F-841C-BAE4006F9C8A}"/>
    <dgm:cxn modelId="{D753A91B-B0C6-4F5D-B50B-D44BD469F148}" srcId="{54090003-6468-41AB-B630-2415F5E58446}" destId="{E49DA8DC-50F2-4ADA-8FB9-93FA47647EA0}" srcOrd="0" destOrd="0" parTransId="{C9263989-92F7-4D38-A388-A7166F2C966C}" sibTransId="{545C5624-2BCC-441F-A8CE-7633C9E15CCD}"/>
    <dgm:cxn modelId="{CBB43533-D8CC-4887-8196-85EA74EB7AF2}" type="presOf" srcId="{77F70D66-C686-477A-B4E0-AB804EDF67F6}" destId="{B270FC31-443C-4FF3-B647-06463AAADE62}" srcOrd="0" destOrd="0" presId="urn:microsoft.com/office/officeart/2005/8/layout/architecture"/>
    <dgm:cxn modelId="{03F89D41-4CB2-4E71-8AB8-CED80D33834A}" type="presOf" srcId="{B5E61740-5E83-432A-8170-BF9C1C91523C}" destId="{E35627AE-1DD4-4D8E-9D78-25C353219EF0}" srcOrd="0" destOrd="0" presId="urn:microsoft.com/office/officeart/2005/8/layout/architecture"/>
    <dgm:cxn modelId="{5DE4F262-D178-4782-804F-9B6E4979282E}" type="presOf" srcId="{0DF4F827-5977-4E7D-A90D-B28AB94BCDC6}" destId="{44CF0C05-4AF9-4655-A6B9-4780146AD76D}" srcOrd="0" destOrd="0" presId="urn:microsoft.com/office/officeart/2005/8/layout/architecture"/>
    <dgm:cxn modelId="{EBBB1D43-4C3E-421A-8AC9-DAD0209B3331}" srcId="{54090003-6468-41AB-B630-2415F5E58446}" destId="{77F70D66-C686-477A-B4E0-AB804EDF67F6}" srcOrd="5" destOrd="0" parTransId="{11DFFEF9-621B-4573-B622-CDDB20671DA6}" sibTransId="{E9DDAD22-44E3-493A-8CD0-B9E517CBC98C}"/>
    <dgm:cxn modelId="{7E621947-4CB1-4562-A801-7FB96E409A46}" srcId="{54090003-6468-41AB-B630-2415F5E58446}" destId="{9BCBD825-3E5F-42A7-95E2-5BC063AEE0BB}" srcOrd="6" destOrd="0" parTransId="{5F1C7C79-7D7E-4C0C-B4AC-5874FA7491A1}" sibTransId="{F4C40A79-B3C0-49E7-9CD9-62AD12D222DC}"/>
    <dgm:cxn modelId="{52AA407F-C78C-4B1B-B501-289633353969}" srcId="{54090003-6468-41AB-B630-2415F5E58446}" destId="{3A6456D6-5036-4669-8B34-BDEEAF3570D0}" srcOrd="2" destOrd="0" parTransId="{4903B47B-6827-4000-B769-5455CAE7F64C}" sibTransId="{E03E8066-0851-421F-8AC2-4BBFAA68895A}"/>
    <dgm:cxn modelId="{DEC526A4-D9C2-4F23-9B2F-2640D804F487}" type="presOf" srcId="{3A6456D6-5036-4669-8B34-BDEEAF3570D0}" destId="{9DB0C262-4A01-4BEF-99FE-FBDB1E24A0F3}" srcOrd="0" destOrd="0" presId="urn:microsoft.com/office/officeart/2005/8/layout/architecture"/>
    <dgm:cxn modelId="{E49D26B8-DD64-45D9-97D4-714522220BCD}" type="presOf" srcId="{54090003-6468-41AB-B630-2415F5E58446}" destId="{B612C2ED-5C49-44F1-93AC-344514E29DE5}" srcOrd="0" destOrd="0" presId="urn:microsoft.com/office/officeart/2005/8/layout/architecture"/>
    <dgm:cxn modelId="{8B8417C4-D6D3-43A1-8F5C-55E758CAA53E}" type="presOf" srcId="{CB2265CE-84C4-4964-9F80-2842BC2E047D}" destId="{1C8B8250-3B6D-40DB-AC35-7396A118DCF9}" srcOrd="0" destOrd="0" presId="urn:microsoft.com/office/officeart/2005/8/layout/architecture"/>
    <dgm:cxn modelId="{F3D073EF-F5A5-4B11-BD7E-7D16E9CDEB15}" type="presOf" srcId="{9BCBD825-3E5F-42A7-95E2-5BC063AEE0BB}" destId="{76063424-4543-4478-9A97-5027739AF607}" srcOrd="0" destOrd="0" presId="urn:microsoft.com/office/officeart/2005/8/layout/architecture"/>
    <dgm:cxn modelId="{A94002FE-CD80-4B2D-8EE4-DC69DF740EEE}" type="presOf" srcId="{E49DA8DC-50F2-4ADA-8FB9-93FA47647EA0}" destId="{334F0FD3-CBD8-41FF-90A2-D63BAE20EC73}" srcOrd="0" destOrd="0" presId="urn:microsoft.com/office/officeart/2005/8/layout/architecture"/>
    <dgm:cxn modelId="{BB830D92-2016-44C2-83A8-ADDC013E53CA}" type="presParOf" srcId="{B612C2ED-5C49-44F1-93AC-344514E29DE5}" destId="{3774E826-FE4B-4955-87BC-14BC397F0CA7}" srcOrd="0" destOrd="0" presId="urn:microsoft.com/office/officeart/2005/8/layout/architecture"/>
    <dgm:cxn modelId="{AE350A61-1B73-4074-A94B-6EA7CC0AE7F1}" type="presParOf" srcId="{3774E826-FE4B-4955-87BC-14BC397F0CA7}" destId="{334F0FD3-CBD8-41FF-90A2-D63BAE20EC73}" srcOrd="0" destOrd="0" presId="urn:microsoft.com/office/officeart/2005/8/layout/architecture"/>
    <dgm:cxn modelId="{04F184B4-1B47-4935-A4AE-7D865D271B87}" type="presParOf" srcId="{3774E826-FE4B-4955-87BC-14BC397F0CA7}" destId="{8348DDC1-424A-44B2-9256-2EBDF2265B9B}" srcOrd="1" destOrd="0" presId="urn:microsoft.com/office/officeart/2005/8/layout/architecture"/>
    <dgm:cxn modelId="{5A2D82F0-3EB5-49FC-BCBB-EB097FA12D62}" type="presParOf" srcId="{B612C2ED-5C49-44F1-93AC-344514E29DE5}" destId="{04F3FA31-B218-4C9E-BB51-84648B277A7B}" srcOrd="1" destOrd="0" presId="urn:microsoft.com/office/officeart/2005/8/layout/architecture"/>
    <dgm:cxn modelId="{4D407AEF-DA6E-4980-8E2B-B263590C4708}" type="presParOf" srcId="{B612C2ED-5C49-44F1-93AC-344514E29DE5}" destId="{8CF4C4EC-6EF7-49F6-BEA8-6772420AD25E}" srcOrd="2" destOrd="0" presId="urn:microsoft.com/office/officeart/2005/8/layout/architecture"/>
    <dgm:cxn modelId="{BA24283F-285D-4E7A-8D78-7B27C1896CD1}" type="presParOf" srcId="{8CF4C4EC-6EF7-49F6-BEA8-6772420AD25E}" destId="{1C8B8250-3B6D-40DB-AC35-7396A118DCF9}" srcOrd="0" destOrd="0" presId="urn:microsoft.com/office/officeart/2005/8/layout/architecture"/>
    <dgm:cxn modelId="{6BB906DA-219A-49B6-AD88-2A327B669C72}" type="presParOf" srcId="{8CF4C4EC-6EF7-49F6-BEA8-6772420AD25E}" destId="{63529C6C-F9B8-4FE2-B93F-647F6875B95D}" srcOrd="1" destOrd="0" presId="urn:microsoft.com/office/officeart/2005/8/layout/architecture"/>
    <dgm:cxn modelId="{3D10ED40-74A5-4A8F-A1D3-884513BF274C}" type="presParOf" srcId="{B612C2ED-5C49-44F1-93AC-344514E29DE5}" destId="{E2D71C69-9986-448A-97CC-223B83B6938A}" srcOrd="3" destOrd="0" presId="urn:microsoft.com/office/officeart/2005/8/layout/architecture"/>
    <dgm:cxn modelId="{91994D6C-0D66-4D91-B7AF-7553FE352A9E}" type="presParOf" srcId="{B612C2ED-5C49-44F1-93AC-344514E29DE5}" destId="{6E8DA628-1F5A-4406-AB68-DC234F4C6332}" srcOrd="4" destOrd="0" presId="urn:microsoft.com/office/officeart/2005/8/layout/architecture"/>
    <dgm:cxn modelId="{83810D34-FCF6-46C8-85D4-BE3D2901F59D}" type="presParOf" srcId="{6E8DA628-1F5A-4406-AB68-DC234F4C6332}" destId="{9DB0C262-4A01-4BEF-99FE-FBDB1E24A0F3}" srcOrd="0" destOrd="0" presId="urn:microsoft.com/office/officeart/2005/8/layout/architecture"/>
    <dgm:cxn modelId="{927A3DD0-F503-46B0-B4FF-BDD2B3E89E42}" type="presParOf" srcId="{6E8DA628-1F5A-4406-AB68-DC234F4C6332}" destId="{0511C700-22A1-497C-A5F3-763FE5926F60}" srcOrd="1" destOrd="0" presId="urn:microsoft.com/office/officeart/2005/8/layout/architecture"/>
    <dgm:cxn modelId="{A032D8A7-7691-4CE1-BEB0-D87F04A6902B}" type="presParOf" srcId="{B612C2ED-5C49-44F1-93AC-344514E29DE5}" destId="{C410CBD6-CDD1-4206-BBB1-BA08BD679318}" srcOrd="5" destOrd="0" presId="urn:microsoft.com/office/officeart/2005/8/layout/architecture"/>
    <dgm:cxn modelId="{F8E878F1-2002-4074-BA54-E7DFE2C2D252}" type="presParOf" srcId="{B612C2ED-5C49-44F1-93AC-344514E29DE5}" destId="{77672041-C15A-48E8-A3AD-2690A25FEEE8}" srcOrd="6" destOrd="0" presId="urn:microsoft.com/office/officeart/2005/8/layout/architecture"/>
    <dgm:cxn modelId="{0E04FFC5-39E3-434A-94FF-66C12CFC72D7}" type="presParOf" srcId="{77672041-C15A-48E8-A3AD-2690A25FEEE8}" destId="{44CF0C05-4AF9-4655-A6B9-4780146AD76D}" srcOrd="0" destOrd="0" presId="urn:microsoft.com/office/officeart/2005/8/layout/architecture"/>
    <dgm:cxn modelId="{8EE538D0-C696-4D49-AE0C-F3EFDD7C78F3}" type="presParOf" srcId="{77672041-C15A-48E8-A3AD-2690A25FEEE8}" destId="{4882559C-C09F-44FB-B93C-517727D9C281}" srcOrd="1" destOrd="0" presId="urn:microsoft.com/office/officeart/2005/8/layout/architecture"/>
    <dgm:cxn modelId="{C7CD083B-A382-4158-AF34-D375552779BD}" type="presParOf" srcId="{B612C2ED-5C49-44F1-93AC-344514E29DE5}" destId="{40E9C02F-AEEC-465D-B445-945AAA2F4687}" srcOrd="7" destOrd="0" presId="urn:microsoft.com/office/officeart/2005/8/layout/architecture"/>
    <dgm:cxn modelId="{C00074DF-9D2B-42A1-B568-AB6EE2FF2977}" type="presParOf" srcId="{B612C2ED-5C49-44F1-93AC-344514E29DE5}" destId="{769C0C25-CC94-485C-B6BB-B7E920D54C7C}" srcOrd="8" destOrd="0" presId="urn:microsoft.com/office/officeart/2005/8/layout/architecture"/>
    <dgm:cxn modelId="{0101637F-6B07-4D1E-A7F9-0D4174A49787}" type="presParOf" srcId="{769C0C25-CC94-485C-B6BB-B7E920D54C7C}" destId="{E35627AE-1DD4-4D8E-9D78-25C353219EF0}" srcOrd="0" destOrd="0" presId="urn:microsoft.com/office/officeart/2005/8/layout/architecture"/>
    <dgm:cxn modelId="{3EAA8DC2-168B-4798-8E95-8151AA8F15A1}" type="presParOf" srcId="{769C0C25-CC94-485C-B6BB-B7E920D54C7C}" destId="{2CA636DE-322D-47B1-B1E1-881CD716C399}" srcOrd="1" destOrd="0" presId="urn:microsoft.com/office/officeart/2005/8/layout/architecture"/>
    <dgm:cxn modelId="{855B3577-119C-4E4C-8BC9-BEBADF0D93EC}" type="presParOf" srcId="{B612C2ED-5C49-44F1-93AC-344514E29DE5}" destId="{D2EBC030-941E-4E8A-9F2C-90FD22C61F70}" srcOrd="9" destOrd="0" presId="urn:microsoft.com/office/officeart/2005/8/layout/architecture"/>
    <dgm:cxn modelId="{18D68E1D-7C2B-4F08-81FD-91A433A05084}" type="presParOf" srcId="{B612C2ED-5C49-44F1-93AC-344514E29DE5}" destId="{2A9989FA-69C6-45C8-A51E-E77EEF4E9F17}" srcOrd="10" destOrd="0" presId="urn:microsoft.com/office/officeart/2005/8/layout/architecture"/>
    <dgm:cxn modelId="{D5D447F6-0EC3-4117-B840-E6445266859C}" type="presParOf" srcId="{2A9989FA-69C6-45C8-A51E-E77EEF4E9F17}" destId="{B270FC31-443C-4FF3-B647-06463AAADE62}" srcOrd="0" destOrd="0" presId="urn:microsoft.com/office/officeart/2005/8/layout/architecture"/>
    <dgm:cxn modelId="{00EEC1C1-44E4-447B-AFC1-1448DC28327F}" type="presParOf" srcId="{2A9989FA-69C6-45C8-A51E-E77EEF4E9F17}" destId="{8EAF3AB1-7CC0-4B3E-923D-BECDCA245C93}" srcOrd="1" destOrd="0" presId="urn:microsoft.com/office/officeart/2005/8/layout/architecture"/>
    <dgm:cxn modelId="{670E4295-B4B6-4721-83D5-4EDF24B093D4}" type="presParOf" srcId="{B612C2ED-5C49-44F1-93AC-344514E29DE5}" destId="{BB9698CA-FBD0-4A21-8E83-48F749768F03}" srcOrd="11" destOrd="0" presId="urn:microsoft.com/office/officeart/2005/8/layout/architecture"/>
    <dgm:cxn modelId="{295F97E5-2AD2-405A-8573-74A4FDE1BEF9}" type="presParOf" srcId="{B612C2ED-5C49-44F1-93AC-344514E29DE5}" destId="{64A79B2B-AA1F-440A-8740-DA2B5ADA45CD}" srcOrd="12" destOrd="0" presId="urn:microsoft.com/office/officeart/2005/8/layout/architecture"/>
    <dgm:cxn modelId="{BB58AA35-0D42-43E5-91C3-A76DC66E655A}" type="presParOf" srcId="{64A79B2B-AA1F-440A-8740-DA2B5ADA45CD}" destId="{76063424-4543-4478-9A97-5027739AF607}" srcOrd="0" destOrd="0" presId="urn:microsoft.com/office/officeart/2005/8/layout/architecture"/>
    <dgm:cxn modelId="{BD788E08-9172-463E-A9B1-714D0A34F36B}" type="presParOf" srcId="{64A79B2B-AA1F-440A-8740-DA2B5ADA45CD}" destId="{3D77DEE6-B002-42AF-8DF5-3D5CE7DA9534}" srcOrd="1" destOrd="0" presId="urn:microsoft.com/office/officeart/2005/8/layout/architecture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D63F9D7-1992-456A-9499-1082077D73B2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78483A2-AE00-4ACD-819E-EC0A24808718}">
      <dgm:prSet phldrT="[Text]"/>
      <dgm:spPr/>
      <dgm:t>
        <a:bodyPr/>
        <a:lstStyle/>
        <a:p>
          <a:r>
            <a:rPr lang="en-US" dirty="0"/>
            <a:t>Time Limit</a:t>
          </a:r>
        </a:p>
      </dgm:t>
    </dgm:pt>
    <dgm:pt modelId="{C4F035D0-FED0-4A8F-B14F-640EABE41308}" type="parTrans" cxnId="{99BD5E9E-820F-45D1-8C06-0A0AE0861406}">
      <dgm:prSet/>
      <dgm:spPr/>
      <dgm:t>
        <a:bodyPr/>
        <a:lstStyle/>
        <a:p>
          <a:endParaRPr lang="en-US"/>
        </a:p>
      </dgm:t>
    </dgm:pt>
    <dgm:pt modelId="{A07AD870-FB11-4D9C-9B30-40FFC347C837}" type="sibTrans" cxnId="{99BD5E9E-820F-45D1-8C06-0A0AE0861406}">
      <dgm:prSet/>
      <dgm:spPr/>
    </dgm:pt>
    <dgm:pt modelId="{6FBE10E1-400B-4F70-A16B-FB8393D886C0}">
      <dgm:prSet phldrT="[Text]"/>
      <dgm:spPr/>
      <dgm:t>
        <a:bodyPr/>
        <a:lstStyle/>
        <a:p>
          <a:r>
            <a:rPr lang="en-US" dirty="0"/>
            <a:t>Speak to Council</a:t>
          </a:r>
        </a:p>
      </dgm:t>
    </dgm:pt>
    <dgm:pt modelId="{C9B8C46E-5993-4C31-96A1-255C18E5B3CF}" type="parTrans" cxnId="{794B7A12-17F3-4CE4-843B-692BD6BC1359}">
      <dgm:prSet/>
      <dgm:spPr/>
      <dgm:t>
        <a:bodyPr/>
        <a:lstStyle/>
        <a:p>
          <a:endParaRPr lang="en-US"/>
        </a:p>
      </dgm:t>
    </dgm:pt>
    <dgm:pt modelId="{1C6B64A7-2DC3-418D-AC5F-2D2DA8188D44}" type="sibTrans" cxnId="{794B7A12-17F3-4CE4-843B-692BD6BC1359}">
      <dgm:prSet/>
      <dgm:spPr/>
    </dgm:pt>
    <dgm:pt modelId="{F7F5B4A6-CF14-493E-879D-B49D9D4ED6DE}">
      <dgm:prSet phldrT="[Text]"/>
      <dgm:spPr/>
      <dgm:t>
        <a:bodyPr/>
        <a:lstStyle/>
        <a:p>
          <a:r>
            <a:rPr lang="en-US" dirty="0"/>
            <a:t>Be Courteous</a:t>
          </a:r>
        </a:p>
      </dgm:t>
    </dgm:pt>
    <dgm:pt modelId="{D8D4BBFD-FF31-46BE-BD41-262E626FD09B}" type="parTrans" cxnId="{4548ACAF-A7D0-4D6A-859D-34AF1E12C09F}">
      <dgm:prSet/>
      <dgm:spPr/>
      <dgm:t>
        <a:bodyPr/>
        <a:lstStyle/>
        <a:p>
          <a:endParaRPr lang="en-US"/>
        </a:p>
      </dgm:t>
    </dgm:pt>
    <dgm:pt modelId="{82BEA92A-1DB2-4559-A802-D8168CBBC7F3}" type="sibTrans" cxnId="{4548ACAF-A7D0-4D6A-859D-34AF1E12C09F}">
      <dgm:prSet/>
      <dgm:spPr/>
    </dgm:pt>
    <dgm:pt modelId="{5D7657BD-5C09-41E7-B664-1C84AFEDDF39}">
      <dgm:prSet phldrT="[Text]"/>
      <dgm:spPr/>
      <dgm:t>
        <a:bodyPr/>
        <a:lstStyle/>
        <a:p>
          <a:r>
            <a:rPr lang="en-US" dirty="0"/>
            <a:t>Public Comment; Not an Interview</a:t>
          </a:r>
        </a:p>
      </dgm:t>
    </dgm:pt>
    <dgm:pt modelId="{99B5F10D-D61B-49E4-BC4D-6C9318213074}" type="parTrans" cxnId="{754A0ECE-7E29-403E-95B4-14A74ABC0665}">
      <dgm:prSet/>
      <dgm:spPr/>
      <dgm:t>
        <a:bodyPr/>
        <a:lstStyle/>
        <a:p>
          <a:endParaRPr lang="en-US"/>
        </a:p>
      </dgm:t>
    </dgm:pt>
    <dgm:pt modelId="{E54CD344-56CD-40C1-A1F2-2D2E85B1504A}" type="sibTrans" cxnId="{754A0ECE-7E29-403E-95B4-14A74ABC0665}">
      <dgm:prSet/>
      <dgm:spPr/>
      <dgm:t>
        <a:bodyPr/>
        <a:lstStyle/>
        <a:p>
          <a:endParaRPr lang="en-US"/>
        </a:p>
      </dgm:t>
    </dgm:pt>
    <dgm:pt modelId="{80D10830-B9EB-4A32-8DDC-0F7E13041FFF}">
      <dgm:prSet phldrT="[Text]"/>
      <dgm:spPr/>
      <dgm:t>
        <a:bodyPr/>
        <a:lstStyle/>
        <a:p>
          <a:r>
            <a:rPr lang="en-US" dirty="0"/>
            <a:t>President Rules</a:t>
          </a:r>
        </a:p>
      </dgm:t>
    </dgm:pt>
    <dgm:pt modelId="{F974F727-20BC-45BF-9DA2-EDA359E7CECF}" type="parTrans" cxnId="{A97D0ACF-F544-4E19-90F4-6D5CA1D7D4B9}">
      <dgm:prSet/>
      <dgm:spPr/>
      <dgm:t>
        <a:bodyPr/>
        <a:lstStyle/>
        <a:p>
          <a:endParaRPr lang="en-US"/>
        </a:p>
      </dgm:t>
    </dgm:pt>
    <dgm:pt modelId="{01E6BE5B-78A2-4333-AECF-44AA01E54C40}" type="sibTrans" cxnId="{A97D0ACF-F544-4E19-90F4-6D5CA1D7D4B9}">
      <dgm:prSet/>
      <dgm:spPr/>
      <dgm:t>
        <a:bodyPr/>
        <a:lstStyle/>
        <a:p>
          <a:endParaRPr lang="en-US"/>
        </a:p>
      </dgm:t>
    </dgm:pt>
    <dgm:pt modelId="{92827F3C-FB3E-4A64-B225-2CE7494CC591}">
      <dgm:prSet phldrT="[Text]"/>
      <dgm:spPr/>
      <dgm:t>
        <a:bodyPr/>
        <a:lstStyle/>
        <a:p>
          <a:r>
            <a:rPr lang="en-US" dirty="0"/>
            <a:t>Sign-In</a:t>
          </a:r>
        </a:p>
      </dgm:t>
    </dgm:pt>
    <dgm:pt modelId="{761443AB-95C2-4505-A5EA-96EFE4ABA479}" type="parTrans" cxnId="{F3D4741A-C230-43D3-8DC9-75BC7A4F7739}">
      <dgm:prSet/>
      <dgm:spPr/>
      <dgm:t>
        <a:bodyPr/>
        <a:lstStyle/>
        <a:p>
          <a:endParaRPr lang="en-US"/>
        </a:p>
      </dgm:t>
    </dgm:pt>
    <dgm:pt modelId="{5D548D9E-B457-4879-A92F-888659A24FE0}" type="sibTrans" cxnId="{F3D4741A-C230-43D3-8DC9-75BC7A4F7739}">
      <dgm:prSet/>
      <dgm:spPr/>
      <dgm:t>
        <a:bodyPr/>
        <a:lstStyle/>
        <a:p>
          <a:endParaRPr lang="en-US"/>
        </a:p>
      </dgm:t>
    </dgm:pt>
    <dgm:pt modelId="{1B2E0D57-91A2-4E70-A620-3A995843CCA5}">
      <dgm:prSet phldrT="[Text]"/>
      <dgm:spPr/>
      <dgm:t>
        <a:bodyPr/>
        <a:lstStyle/>
        <a:p>
          <a:r>
            <a:rPr lang="en-US" dirty="0"/>
            <a:t>Hearing Closed </a:t>
          </a:r>
        </a:p>
      </dgm:t>
    </dgm:pt>
    <dgm:pt modelId="{A8E281B3-789E-4F3E-854C-D9412C30AAA2}" type="parTrans" cxnId="{34CF5888-DDBD-4F86-BA49-D622754A3EE6}">
      <dgm:prSet/>
      <dgm:spPr/>
      <dgm:t>
        <a:bodyPr/>
        <a:lstStyle/>
        <a:p>
          <a:endParaRPr lang="en-US"/>
        </a:p>
      </dgm:t>
    </dgm:pt>
    <dgm:pt modelId="{30770FE7-24D1-4212-8FE8-C4EADF20C078}" type="sibTrans" cxnId="{34CF5888-DDBD-4F86-BA49-D622754A3EE6}">
      <dgm:prSet/>
      <dgm:spPr/>
      <dgm:t>
        <a:bodyPr/>
        <a:lstStyle/>
        <a:p>
          <a:endParaRPr lang="en-US"/>
        </a:p>
      </dgm:t>
    </dgm:pt>
    <dgm:pt modelId="{9AD7D55C-4825-41D5-A72E-C0157EC5C17B}">
      <dgm:prSet/>
      <dgm:spPr/>
      <dgm:t>
        <a:bodyPr/>
        <a:lstStyle/>
        <a:p>
          <a:r>
            <a:rPr lang="en-US" dirty="0"/>
            <a:t>Written Statement</a:t>
          </a:r>
        </a:p>
      </dgm:t>
    </dgm:pt>
    <dgm:pt modelId="{B20D0714-39C9-4D32-83A7-583DC08EE870}" type="parTrans" cxnId="{F763E375-41E8-411F-AA30-0B8769BD4823}">
      <dgm:prSet/>
      <dgm:spPr/>
      <dgm:t>
        <a:bodyPr/>
        <a:lstStyle/>
        <a:p>
          <a:endParaRPr lang="en-US"/>
        </a:p>
      </dgm:t>
    </dgm:pt>
    <dgm:pt modelId="{38EC1D42-E768-4D09-B635-4D7E1FFCD4CE}" type="sibTrans" cxnId="{F763E375-41E8-411F-AA30-0B8769BD4823}">
      <dgm:prSet/>
      <dgm:spPr/>
      <dgm:t>
        <a:bodyPr/>
        <a:lstStyle/>
        <a:p>
          <a:endParaRPr lang="en-US"/>
        </a:p>
      </dgm:t>
    </dgm:pt>
    <dgm:pt modelId="{3055E845-5EBC-4B5D-B693-E42765ECC70B}">
      <dgm:prSet phldrT="[Text]"/>
      <dgm:spPr/>
      <dgm:t>
        <a:bodyPr/>
        <a:lstStyle/>
        <a:p>
          <a:r>
            <a:rPr lang="en-US" dirty="0"/>
            <a:t>Stay on Topic</a:t>
          </a:r>
        </a:p>
      </dgm:t>
    </dgm:pt>
    <dgm:pt modelId="{D6D28EFC-23A3-41E7-B1C6-634ECCBE93BE}" type="parTrans" cxnId="{05E2D09D-1BEF-4DD8-99B5-35A313F24611}">
      <dgm:prSet/>
      <dgm:spPr/>
      <dgm:t>
        <a:bodyPr/>
        <a:lstStyle/>
        <a:p>
          <a:endParaRPr lang="en-US"/>
        </a:p>
      </dgm:t>
    </dgm:pt>
    <dgm:pt modelId="{945C71E3-66EF-4D41-82CE-C259626000C7}" type="sibTrans" cxnId="{05E2D09D-1BEF-4DD8-99B5-35A313F24611}">
      <dgm:prSet/>
      <dgm:spPr/>
      <dgm:t>
        <a:bodyPr/>
        <a:lstStyle/>
        <a:p>
          <a:endParaRPr lang="en-US"/>
        </a:p>
      </dgm:t>
    </dgm:pt>
    <dgm:pt modelId="{B5CF3285-AC05-4DD6-B58F-1CB5FD675472}" type="pres">
      <dgm:prSet presAssocID="{2D63F9D7-1992-456A-9499-1082077D73B2}" presName="diagram" presStyleCnt="0">
        <dgm:presLayoutVars>
          <dgm:dir/>
          <dgm:resizeHandles val="exact"/>
        </dgm:presLayoutVars>
      </dgm:prSet>
      <dgm:spPr/>
    </dgm:pt>
    <dgm:pt modelId="{64026191-B82D-433B-B049-A9FF57A655C3}" type="pres">
      <dgm:prSet presAssocID="{92827F3C-FB3E-4A64-B225-2CE7494CC591}" presName="node" presStyleLbl="node1" presStyleIdx="0" presStyleCnt="9">
        <dgm:presLayoutVars>
          <dgm:bulletEnabled val="1"/>
        </dgm:presLayoutVars>
      </dgm:prSet>
      <dgm:spPr/>
    </dgm:pt>
    <dgm:pt modelId="{7C01C5EF-BDAF-4BDA-8061-5A2F5B3214C1}" type="pres">
      <dgm:prSet presAssocID="{5D548D9E-B457-4879-A92F-888659A24FE0}" presName="sibTrans" presStyleCnt="0"/>
      <dgm:spPr/>
    </dgm:pt>
    <dgm:pt modelId="{9F1F2B3D-176A-4C6F-8E61-8282375A9AC4}" type="pres">
      <dgm:prSet presAssocID="{B78483A2-AE00-4ACD-819E-EC0A24808718}" presName="node" presStyleLbl="node1" presStyleIdx="1" presStyleCnt="9">
        <dgm:presLayoutVars>
          <dgm:bulletEnabled val="1"/>
        </dgm:presLayoutVars>
      </dgm:prSet>
      <dgm:spPr/>
    </dgm:pt>
    <dgm:pt modelId="{4CB947B9-39E5-44C4-BD82-C753757D9BD8}" type="pres">
      <dgm:prSet presAssocID="{A07AD870-FB11-4D9C-9B30-40FFC347C837}" presName="sibTrans" presStyleCnt="0"/>
      <dgm:spPr/>
    </dgm:pt>
    <dgm:pt modelId="{9834D844-5896-4F86-ACB8-BF47FFE63F85}" type="pres">
      <dgm:prSet presAssocID="{6FBE10E1-400B-4F70-A16B-FB8393D886C0}" presName="node" presStyleLbl="node1" presStyleIdx="2" presStyleCnt="9">
        <dgm:presLayoutVars>
          <dgm:bulletEnabled val="1"/>
        </dgm:presLayoutVars>
      </dgm:prSet>
      <dgm:spPr/>
    </dgm:pt>
    <dgm:pt modelId="{FA6A5B63-AA0D-47EA-AB85-F0AFBB3792F6}" type="pres">
      <dgm:prSet presAssocID="{1C6B64A7-2DC3-418D-AC5F-2D2DA8188D44}" presName="sibTrans" presStyleCnt="0"/>
      <dgm:spPr/>
    </dgm:pt>
    <dgm:pt modelId="{7D0F16B9-9A83-4A03-BAD8-4D1C6C191125}" type="pres">
      <dgm:prSet presAssocID="{3055E845-5EBC-4B5D-B693-E42765ECC70B}" presName="node" presStyleLbl="node1" presStyleIdx="3" presStyleCnt="9">
        <dgm:presLayoutVars>
          <dgm:bulletEnabled val="1"/>
        </dgm:presLayoutVars>
      </dgm:prSet>
      <dgm:spPr/>
    </dgm:pt>
    <dgm:pt modelId="{456DFFC9-8DF1-472F-9C81-443DEC32C2DF}" type="pres">
      <dgm:prSet presAssocID="{945C71E3-66EF-4D41-82CE-C259626000C7}" presName="sibTrans" presStyleCnt="0"/>
      <dgm:spPr/>
    </dgm:pt>
    <dgm:pt modelId="{90B66E27-AB83-481D-B520-D983DC2EA069}" type="pres">
      <dgm:prSet presAssocID="{9AD7D55C-4825-41D5-A72E-C0157EC5C17B}" presName="node" presStyleLbl="node1" presStyleIdx="4" presStyleCnt="9">
        <dgm:presLayoutVars>
          <dgm:bulletEnabled val="1"/>
        </dgm:presLayoutVars>
      </dgm:prSet>
      <dgm:spPr/>
    </dgm:pt>
    <dgm:pt modelId="{1EB8671B-967C-458F-BC71-FA10BC9F4807}" type="pres">
      <dgm:prSet presAssocID="{38EC1D42-E768-4D09-B635-4D7E1FFCD4CE}" presName="sibTrans" presStyleCnt="0"/>
      <dgm:spPr/>
    </dgm:pt>
    <dgm:pt modelId="{DF1FF342-00EA-4A09-9047-857BE3E89BDB}" type="pres">
      <dgm:prSet presAssocID="{F7F5B4A6-CF14-493E-879D-B49D9D4ED6DE}" presName="node" presStyleLbl="node1" presStyleIdx="5" presStyleCnt="9">
        <dgm:presLayoutVars>
          <dgm:bulletEnabled val="1"/>
        </dgm:presLayoutVars>
      </dgm:prSet>
      <dgm:spPr/>
    </dgm:pt>
    <dgm:pt modelId="{32EA4DF6-DE60-4CF6-92C6-5F184BA82E2E}" type="pres">
      <dgm:prSet presAssocID="{82BEA92A-1DB2-4559-A802-D8168CBBC7F3}" presName="sibTrans" presStyleCnt="0"/>
      <dgm:spPr/>
    </dgm:pt>
    <dgm:pt modelId="{A0051BA1-6576-47ED-A016-34F32B0D1EB1}" type="pres">
      <dgm:prSet presAssocID="{5D7657BD-5C09-41E7-B664-1C84AFEDDF39}" presName="node" presStyleLbl="node1" presStyleIdx="6" presStyleCnt="9">
        <dgm:presLayoutVars>
          <dgm:bulletEnabled val="1"/>
        </dgm:presLayoutVars>
      </dgm:prSet>
      <dgm:spPr/>
    </dgm:pt>
    <dgm:pt modelId="{2BC4FD9F-DE7A-45CD-8E61-A782BB68EC81}" type="pres">
      <dgm:prSet presAssocID="{E54CD344-56CD-40C1-A1F2-2D2E85B1504A}" presName="sibTrans" presStyleCnt="0"/>
      <dgm:spPr/>
    </dgm:pt>
    <dgm:pt modelId="{66B825C0-9C0D-4509-B212-BC1E1671920A}" type="pres">
      <dgm:prSet presAssocID="{80D10830-B9EB-4A32-8DDC-0F7E13041FFF}" presName="node" presStyleLbl="node1" presStyleIdx="7" presStyleCnt="9">
        <dgm:presLayoutVars>
          <dgm:bulletEnabled val="1"/>
        </dgm:presLayoutVars>
      </dgm:prSet>
      <dgm:spPr/>
    </dgm:pt>
    <dgm:pt modelId="{BD9DDDD6-C999-49FC-87F0-2DF0998CA7E5}" type="pres">
      <dgm:prSet presAssocID="{01E6BE5B-78A2-4333-AECF-44AA01E54C40}" presName="sibTrans" presStyleCnt="0"/>
      <dgm:spPr/>
    </dgm:pt>
    <dgm:pt modelId="{B8BDDF88-4413-4034-9E33-9EB8DCC3D41F}" type="pres">
      <dgm:prSet presAssocID="{1B2E0D57-91A2-4E70-A620-3A995843CCA5}" presName="node" presStyleLbl="node1" presStyleIdx="8" presStyleCnt="9">
        <dgm:presLayoutVars>
          <dgm:bulletEnabled val="1"/>
        </dgm:presLayoutVars>
      </dgm:prSet>
      <dgm:spPr/>
    </dgm:pt>
  </dgm:ptLst>
  <dgm:cxnLst>
    <dgm:cxn modelId="{CC02B410-EE47-4493-BC59-B8BA70E6CBFC}" type="presOf" srcId="{5D7657BD-5C09-41E7-B664-1C84AFEDDF39}" destId="{A0051BA1-6576-47ED-A016-34F32B0D1EB1}" srcOrd="0" destOrd="0" presId="urn:microsoft.com/office/officeart/2005/8/layout/default"/>
    <dgm:cxn modelId="{794B7A12-17F3-4CE4-843B-692BD6BC1359}" srcId="{2D63F9D7-1992-456A-9499-1082077D73B2}" destId="{6FBE10E1-400B-4F70-A16B-FB8393D886C0}" srcOrd="2" destOrd="0" parTransId="{C9B8C46E-5993-4C31-96A1-255C18E5B3CF}" sibTransId="{1C6B64A7-2DC3-418D-AC5F-2D2DA8188D44}"/>
    <dgm:cxn modelId="{F3D4741A-C230-43D3-8DC9-75BC7A4F7739}" srcId="{2D63F9D7-1992-456A-9499-1082077D73B2}" destId="{92827F3C-FB3E-4A64-B225-2CE7494CC591}" srcOrd="0" destOrd="0" parTransId="{761443AB-95C2-4505-A5EA-96EFE4ABA479}" sibTransId="{5D548D9E-B457-4879-A92F-888659A24FE0}"/>
    <dgm:cxn modelId="{36FCDC20-93B4-4EC8-972B-8EDC38B5B5CC}" type="presOf" srcId="{6FBE10E1-400B-4F70-A16B-FB8393D886C0}" destId="{9834D844-5896-4F86-ACB8-BF47FFE63F85}" srcOrd="0" destOrd="0" presId="urn:microsoft.com/office/officeart/2005/8/layout/default"/>
    <dgm:cxn modelId="{DBD0EA6D-BC11-498F-80B9-73EE996ECF73}" type="presOf" srcId="{9AD7D55C-4825-41D5-A72E-C0157EC5C17B}" destId="{90B66E27-AB83-481D-B520-D983DC2EA069}" srcOrd="0" destOrd="0" presId="urn:microsoft.com/office/officeart/2005/8/layout/default"/>
    <dgm:cxn modelId="{F763E375-41E8-411F-AA30-0B8769BD4823}" srcId="{2D63F9D7-1992-456A-9499-1082077D73B2}" destId="{9AD7D55C-4825-41D5-A72E-C0157EC5C17B}" srcOrd="4" destOrd="0" parTransId="{B20D0714-39C9-4D32-83A7-583DC08EE870}" sibTransId="{38EC1D42-E768-4D09-B635-4D7E1FFCD4CE}"/>
    <dgm:cxn modelId="{B4F65087-482E-40BC-A29E-0C8C8910B42B}" type="presOf" srcId="{3055E845-5EBC-4B5D-B693-E42765ECC70B}" destId="{7D0F16B9-9A83-4A03-BAD8-4D1C6C191125}" srcOrd="0" destOrd="0" presId="urn:microsoft.com/office/officeart/2005/8/layout/default"/>
    <dgm:cxn modelId="{F1E5BF87-78AA-4C2B-BF89-0BFC9B13782A}" type="presOf" srcId="{2D63F9D7-1992-456A-9499-1082077D73B2}" destId="{B5CF3285-AC05-4DD6-B58F-1CB5FD675472}" srcOrd="0" destOrd="0" presId="urn:microsoft.com/office/officeart/2005/8/layout/default"/>
    <dgm:cxn modelId="{34CF5888-DDBD-4F86-BA49-D622754A3EE6}" srcId="{2D63F9D7-1992-456A-9499-1082077D73B2}" destId="{1B2E0D57-91A2-4E70-A620-3A995843CCA5}" srcOrd="8" destOrd="0" parTransId="{A8E281B3-789E-4F3E-854C-D9412C30AAA2}" sibTransId="{30770FE7-24D1-4212-8FE8-C4EADF20C078}"/>
    <dgm:cxn modelId="{DFE21C89-D5EE-472A-AA1C-408349B889A0}" type="presOf" srcId="{92827F3C-FB3E-4A64-B225-2CE7494CC591}" destId="{64026191-B82D-433B-B049-A9FF57A655C3}" srcOrd="0" destOrd="0" presId="urn:microsoft.com/office/officeart/2005/8/layout/default"/>
    <dgm:cxn modelId="{05E2D09D-1BEF-4DD8-99B5-35A313F24611}" srcId="{2D63F9D7-1992-456A-9499-1082077D73B2}" destId="{3055E845-5EBC-4B5D-B693-E42765ECC70B}" srcOrd="3" destOrd="0" parTransId="{D6D28EFC-23A3-41E7-B1C6-634ECCBE93BE}" sibTransId="{945C71E3-66EF-4D41-82CE-C259626000C7}"/>
    <dgm:cxn modelId="{99BD5E9E-820F-45D1-8C06-0A0AE0861406}" srcId="{2D63F9D7-1992-456A-9499-1082077D73B2}" destId="{B78483A2-AE00-4ACD-819E-EC0A24808718}" srcOrd="1" destOrd="0" parTransId="{C4F035D0-FED0-4A8F-B14F-640EABE41308}" sibTransId="{A07AD870-FB11-4D9C-9B30-40FFC347C837}"/>
    <dgm:cxn modelId="{4548ACAF-A7D0-4D6A-859D-34AF1E12C09F}" srcId="{2D63F9D7-1992-456A-9499-1082077D73B2}" destId="{F7F5B4A6-CF14-493E-879D-B49D9D4ED6DE}" srcOrd="5" destOrd="0" parTransId="{D8D4BBFD-FF31-46BE-BD41-262E626FD09B}" sibTransId="{82BEA92A-1DB2-4559-A802-D8168CBBC7F3}"/>
    <dgm:cxn modelId="{754A0ECE-7E29-403E-95B4-14A74ABC0665}" srcId="{2D63F9D7-1992-456A-9499-1082077D73B2}" destId="{5D7657BD-5C09-41E7-B664-1C84AFEDDF39}" srcOrd="6" destOrd="0" parTransId="{99B5F10D-D61B-49E4-BC4D-6C9318213074}" sibTransId="{E54CD344-56CD-40C1-A1F2-2D2E85B1504A}"/>
    <dgm:cxn modelId="{A97D0ACF-F544-4E19-90F4-6D5CA1D7D4B9}" srcId="{2D63F9D7-1992-456A-9499-1082077D73B2}" destId="{80D10830-B9EB-4A32-8DDC-0F7E13041FFF}" srcOrd="7" destOrd="0" parTransId="{F974F727-20BC-45BF-9DA2-EDA359E7CECF}" sibTransId="{01E6BE5B-78A2-4333-AECF-44AA01E54C40}"/>
    <dgm:cxn modelId="{80F4F1D1-AECC-417D-996B-16CD54558E4E}" type="presOf" srcId="{1B2E0D57-91A2-4E70-A620-3A995843CCA5}" destId="{B8BDDF88-4413-4034-9E33-9EB8DCC3D41F}" srcOrd="0" destOrd="0" presId="urn:microsoft.com/office/officeart/2005/8/layout/default"/>
    <dgm:cxn modelId="{E0868FF0-8B2E-48B9-B0A6-DCDB92FDCA9A}" type="presOf" srcId="{80D10830-B9EB-4A32-8DDC-0F7E13041FFF}" destId="{66B825C0-9C0D-4509-B212-BC1E1671920A}" srcOrd="0" destOrd="0" presId="urn:microsoft.com/office/officeart/2005/8/layout/default"/>
    <dgm:cxn modelId="{3B2238F1-3B6E-4D61-8B7C-CA60D85ACB45}" type="presOf" srcId="{F7F5B4A6-CF14-493E-879D-B49D9D4ED6DE}" destId="{DF1FF342-00EA-4A09-9047-857BE3E89BDB}" srcOrd="0" destOrd="0" presId="urn:microsoft.com/office/officeart/2005/8/layout/default"/>
    <dgm:cxn modelId="{EEFA13FD-7778-4299-9C82-E3C714EFFEE8}" type="presOf" srcId="{B78483A2-AE00-4ACD-819E-EC0A24808718}" destId="{9F1F2B3D-176A-4C6F-8E61-8282375A9AC4}" srcOrd="0" destOrd="0" presId="urn:microsoft.com/office/officeart/2005/8/layout/default"/>
    <dgm:cxn modelId="{4853417E-9287-4CC4-96CB-7D9438392D37}" type="presParOf" srcId="{B5CF3285-AC05-4DD6-B58F-1CB5FD675472}" destId="{64026191-B82D-433B-B049-A9FF57A655C3}" srcOrd="0" destOrd="0" presId="urn:microsoft.com/office/officeart/2005/8/layout/default"/>
    <dgm:cxn modelId="{32DBDBCB-A260-4305-B0D6-7FE59BE05B73}" type="presParOf" srcId="{B5CF3285-AC05-4DD6-B58F-1CB5FD675472}" destId="{7C01C5EF-BDAF-4BDA-8061-5A2F5B3214C1}" srcOrd="1" destOrd="0" presId="urn:microsoft.com/office/officeart/2005/8/layout/default"/>
    <dgm:cxn modelId="{3EFDBBAA-3650-4717-9431-0D19BA80B15C}" type="presParOf" srcId="{B5CF3285-AC05-4DD6-B58F-1CB5FD675472}" destId="{9F1F2B3D-176A-4C6F-8E61-8282375A9AC4}" srcOrd="2" destOrd="0" presId="urn:microsoft.com/office/officeart/2005/8/layout/default"/>
    <dgm:cxn modelId="{D001E290-2B6C-497E-83BE-7C06D935B4BE}" type="presParOf" srcId="{B5CF3285-AC05-4DD6-B58F-1CB5FD675472}" destId="{4CB947B9-39E5-44C4-BD82-C753757D9BD8}" srcOrd="3" destOrd="0" presId="urn:microsoft.com/office/officeart/2005/8/layout/default"/>
    <dgm:cxn modelId="{6AFE6000-C252-470F-9A61-33787F680E7C}" type="presParOf" srcId="{B5CF3285-AC05-4DD6-B58F-1CB5FD675472}" destId="{9834D844-5896-4F86-ACB8-BF47FFE63F85}" srcOrd="4" destOrd="0" presId="urn:microsoft.com/office/officeart/2005/8/layout/default"/>
    <dgm:cxn modelId="{1382270B-6569-4490-BCC3-D43137CC1347}" type="presParOf" srcId="{B5CF3285-AC05-4DD6-B58F-1CB5FD675472}" destId="{FA6A5B63-AA0D-47EA-AB85-F0AFBB3792F6}" srcOrd="5" destOrd="0" presId="urn:microsoft.com/office/officeart/2005/8/layout/default"/>
    <dgm:cxn modelId="{03C82037-A7AE-4F04-A110-022F5BB4C15E}" type="presParOf" srcId="{B5CF3285-AC05-4DD6-B58F-1CB5FD675472}" destId="{7D0F16B9-9A83-4A03-BAD8-4D1C6C191125}" srcOrd="6" destOrd="0" presId="urn:microsoft.com/office/officeart/2005/8/layout/default"/>
    <dgm:cxn modelId="{8ACB6103-3240-4820-879B-62BB7F083805}" type="presParOf" srcId="{B5CF3285-AC05-4DD6-B58F-1CB5FD675472}" destId="{456DFFC9-8DF1-472F-9C81-443DEC32C2DF}" srcOrd="7" destOrd="0" presId="urn:microsoft.com/office/officeart/2005/8/layout/default"/>
    <dgm:cxn modelId="{7BB6B9DE-029E-4CE3-96FA-9C71E761B4E2}" type="presParOf" srcId="{B5CF3285-AC05-4DD6-B58F-1CB5FD675472}" destId="{90B66E27-AB83-481D-B520-D983DC2EA069}" srcOrd="8" destOrd="0" presId="urn:microsoft.com/office/officeart/2005/8/layout/default"/>
    <dgm:cxn modelId="{82DA8306-B5B9-4D3E-9CF5-087B96BC326A}" type="presParOf" srcId="{B5CF3285-AC05-4DD6-B58F-1CB5FD675472}" destId="{1EB8671B-967C-458F-BC71-FA10BC9F4807}" srcOrd="9" destOrd="0" presId="urn:microsoft.com/office/officeart/2005/8/layout/default"/>
    <dgm:cxn modelId="{9431EF27-C1C0-44F0-B076-2FD9A5361DC0}" type="presParOf" srcId="{B5CF3285-AC05-4DD6-B58F-1CB5FD675472}" destId="{DF1FF342-00EA-4A09-9047-857BE3E89BDB}" srcOrd="10" destOrd="0" presId="urn:microsoft.com/office/officeart/2005/8/layout/default"/>
    <dgm:cxn modelId="{DE8FADA4-D018-4572-9D1A-D8F5E4E3D87C}" type="presParOf" srcId="{B5CF3285-AC05-4DD6-B58F-1CB5FD675472}" destId="{32EA4DF6-DE60-4CF6-92C6-5F184BA82E2E}" srcOrd="11" destOrd="0" presId="urn:microsoft.com/office/officeart/2005/8/layout/default"/>
    <dgm:cxn modelId="{DDC905DC-FFBB-4B94-A4D2-427D8BB13786}" type="presParOf" srcId="{B5CF3285-AC05-4DD6-B58F-1CB5FD675472}" destId="{A0051BA1-6576-47ED-A016-34F32B0D1EB1}" srcOrd="12" destOrd="0" presId="urn:microsoft.com/office/officeart/2005/8/layout/default"/>
    <dgm:cxn modelId="{DB693AA4-D104-40B3-8829-62771ED2A046}" type="presParOf" srcId="{B5CF3285-AC05-4DD6-B58F-1CB5FD675472}" destId="{2BC4FD9F-DE7A-45CD-8E61-A782BB68EC81}" srcOrd="13" destOrd="0" presId="urn:microsoft.com/office/officeart/2005/8/layout/default"/>
    <dgm:cxn modelId="{E8E2234A-ABFA-4063-BF28-3529B84E083E}" type="presParOf" srcId="{B5CF3285-AC05-4DD6-B58F-1CB5FD675472}" destId="{66B825C0-9C0D-4509-B212-BC1E1671920A}" srcOrd="14" destOrd="0" presId="urn:microsoft.com/office/officeart/2005/8/layout/default"/>
    <dgm:cxn modelId="{0A2755FF-31B7-4BDD-8A62-8D2E1384F70B}" type="presParOf" srcId="{B5CF3285-AC05-4DD6-B58F-1CB5FD675472}" destId="{BD9DDDD6-C999-49FC-87F0-2DF0998CA7E5}" srcOrd="15" destOrd="0" presId="urn:microsoft.com/office/officeart/2005/8/layout/default"/>
    <dgm:cxn modelId="{D65491AA-1A03-4CB1-99BF-EB195242F3E4}" type="presParOf" srcId="{B5CF3285-AC05-4DD6-B58F-1CB5FD675472}" destId="{B8BDDF88-4413-4034-9E33-9EB8DCC3D41F}" srcOrd="1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D83448-DD75-4D89-9C26-FC59C0EF0C14}">
      <dsp:nvSpPr>
        <dsp:cNvPr id="0" name=""/>
        <dsp:cNvSpPr/>
      </dsp:nvSpPr>
      <dsp:spPr>
        <a:xfrm>
          <a:off x="2997" y="1445166"/>
          <a:ext cx="3652510" cy="146100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012" tIns="30671" rIns="30671" bIns="30671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Indiana Code	</a:t>
          </a:r>
        </a:p>
      </dsp:txBody>
      <dsp:txXfrm>
        <a:off x="733499" y="1445166"/>
        <a:ext cx="2191506" cy="1461004"/>
      </dsp:txXfrm>
    </dsp:sp>
    <dsp:sp modelId="{9F4F9AEF-DF93-4B7E-B1C5-CC69023A5C6F}">
      <dsp:nvSpPr>
        <dsp:cNvPr id="0" name=""/>
        <dsp:cNvSpPr/>
      </dsp:nvSpPr>
      <dsp:spPr>
        <a:xfrm>
          <a:off x="3290257" y="1445166"/>
          <a:ext cx="3652510" cy="146100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012" tIns="30671" rIns="30671" bIns="30671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Local Ordinance/Rules</a:t>
          </a:r>
        </a:p>
      </dsp:txBody>
      <dsp:txXfrm>
        <a:off x="4020759" y="1445166"/>
        <a:ext cx="2191506" cy="1461004"/>
      </dsp:txXfrm>
    </dsp:sp>
    <dsp:sp modelId="{162BA76C-F7AD-4C9C-AFC4-403C041F9D4E}">
      <dsp:nvSpPr>
        <dsp:cNvPr id="0" name=""/>
        <dsp:cNvSpPr/>
      </dsp:nvSpPr>
      <dsp:spPr>
        <a:xfrm>
          <a:off x="6577516" y="1445166"/>
          <a:ext cx="3652510" cy="146100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012" tIns="30671" rIns="30671" bIns="30671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Robert’s Rules of Order</a:t>
          </a:r>
        </a:p>
      </dsp:txBody>
      <dsp:txXfrm>
        <a:off x="7308018" y="1445166"/>
        <a:ext cx="2191506" cy="146100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4F0FD3-CBD8-41FF-90A2-D63BAE20EC73}">
      <dsp:nvSpPr>
        <dsp:cNvPr id="0" name=""/>
        <dsp:cNvSpPr/>
      </dsp:nvSpPr>
      <dsp:spPr>
        <a:xfrm>
          <a:off x="0" y="0"/>
          <a:ext cx="1367358" cy="532356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Formality of Titles</a:t>
          </a:r>
        </a:p>
      </dsp:txBody>
      <dsp:txXfrm>
        <a:off x="40049" y="40049"/>
        <a:ext cx="1287260" cy="5243464"/>
      </dsp:txXfrm>
    </dsp:sp>
    <dsp:sp modelId="{1C8B8250-3B6D-40DB-AC35-7396A118DCF9}">
      <dsp:nvSpPr>
        <dsp:cNvPr id="0" name=""/>
        <dsp:cNvSpPr/>
      </dsp:nvSpPr>
      <dsp:spPr>
        <a:xfrm>
          <a:off x="1602308" y="0"/>
          <a:ext cx="1367358" cy="532356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Address only the President</a:t>
          </a:r>
        </a:p>
      </dsp:txBody>
      <dsp:txXfrm>
        <a:off x="1642357" y="40049"/>
        <a:ext cx="1287260" cy="5243464"/>
      </dsp:txXfrm>
    </dsp:sp>
    <dsp:sp modelId="{9DB0C262-4A01-4BEF-99FE-FBDB1E24A0F3}">
      <dsp:nvSpPr>
        <dsp:cNvPr id="0" name=""/>
        <dsp:cNvSpPr/>
      </dsp:nvSpPr>
      <dsp:spPr>
        <a:xfrm>
          <a:off x="3199383" y="0"/>
          <a:ext cx="1367358" cy="532356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Confine remarks to the merits of the pending question</a:t>
          </a:r>
          <a:endParaRPr lang="en-US" sz="1800" kern="1200" dirty="0"/>
        </a:p>
      </dsp:txBody>
      <dsp:txXfrm>
        <a:off x="3239432" y="40049"/>
        <a:ext cx="1287260" cy="5243464"/>
      </dsp:txXfrm>
    </dsp:sp>
    <dsp:sp modelId="{44CF0C05-4AF9-4655-A6B9-4780146AD76D}">
      <dsp:nvSpPr>
        <dsp:cNvPr id="0" name=""/>
        <dsp:cNvSpPr/>
      </dsp:nvSpPr>
      <dsp:spPr>
        <a:xfrm>
          <a:off x="4796457" y="0"/>
          <a:ext cx="1367358" cy="532356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Refrain from attacking a member’s motives</a:t>
          </a:r>
          <a:endParaRPr lang="en-US" sz="1800" kern="1200" dirty="0"/>
        </a:p>
      </dsp:txBody>
      <dsp:txXfrm>
        <a:off x="4836506" y="40049"/>
        <a:ext cx="1287260" cy="5243464"/>
      </dsp:txXfrm>
    </dsp:sp>
    <dsp:sp modelId="{E35627AE-1DD4-4D8E-9D78-25C353219EF0}">
      <dsp:nvSpPr>
        <dsp:cNvPr id="0" name=""/>
        <dsp:cNvSpPr/>
      </dsp:nvSpPr>
      <dsp:spPr>
        <a:xfrm>
          <a:off x="6393532" y="0"/>
          <a:ext cx="1367358" cy="532356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Refrain from speaking adversely on a prior action not pending</a:t>
          </a:r>
          <a:endParaRPr lang="en-US" sz="1800" kern="1200" dirty="0"/>
        </a:p>
      </dsp:txBody>
      <dsp:txXfrm>
        <a:off x="6433581" y="40049"/>
        <a:ext cx="1287260" cy="5243464"/>
      </dsp:txXfrm>
    </dsp:sp>
    <dsp:sp modelId="{B270FC31-443C-4FF3-B647-06463AAADE62}">
      <dsp:nvSpPr>
        <dsp:cNvPr id="0" name=""/>
        <dsp:cNvSpPr/>
      </dsp:nvSpPr>
      <dsp:spPr>
        <a:xfrm>
          <a:off x="7990607" y="0"/>
          <a:ext cx="1367358" cy="532356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Refrain from speaking against one’s own motion</a:t>
          </a:r>
          <a:endParaRPr lang="en-US" sz="1800" kern="1200" dirty="0"/>
        </a:p>
      </dsp:txBody>
      <dsp:txXfrm>
        <a:off x="8030656" y="40049"/>
        <a:ext cx="1287260" cy="5243464"/>
      </dsp:txXfrm>
    </dsp:sp>
    <dsp:sp modelId="{76063424-4543-4478-9A97-5027739AF607}">
      <dsp:nvSpPr>
        <dsp:cNvPr id="0" name=""/>
        <dsp:cNvSpPr/>
      </dsp:nvSpPr>
      <dsp:spPr>
        <a:xfrm>
          <a:off x="9587681" y="0"/>
          <a:ext cx="1367358" cy="532356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Yield to an interruption by the President</a:t>
          </a:r>
          <a:endParaRPr lang="en-US" sz="1800" kern="1200" dirty="0"/>
        </a:p>
      </dsp:txBody>
      <dsp:txXfrm>
        <a:off x="9627730" y="40049"/>
        <a:ext cx="1287260" cy="524346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026191-B82D-433B-B049-A9FF57A655C3}">
      <dsp:nvSpPr>
        <dsp:cNvPr id="0" name=""/>
        <dsp:cNvSpPr/>
      </dsp:nvSpPr>
      <dsp:spPr>
        <a:xfrm>
          <a:off x="1152964" y="2107"/>
          <a:ext cx="2482075" cy="148924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Sign-In</a:t>
          </a:r>
        </a:p>
      </dsp:txBody>
      <dsp:txXfrm>
        <a:off x="1152964" y="2107"/>
        <a:ext cx="2482075" cy="1489245"/>
      </dsp:txXfrm>
    </dsp:sp>
    <dsp:sp modelId="{9F1F2B3D-176A-4C6F-8E61-8282375A9AC4}">
      <dsp:nvSpPr>
        <dsp:cNvPr id="0" name=""/>
        <dsp:cNvSpPr/>
      </dsp:nvSpPr>
      <dsp:spPr>
        <a:xfrm>
          <a:off x="3883246" y="2107"/>
          <a:ext cx="2482075" cy="148924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Time Limit</a:t>
          </a:r>
        </a:p>
      </dsp:txBody>
      <dsp:txXfrm>
        <a:off x="3883246" y="2107"/>
        <a:ext cx="2482075" cy="1489245"/>
      </dsp:txXfrm>
    </dsp:sp>
    <dsp:sp modelId="{9834D844-5896-4F86-ACB8-BF47FFE63F85}">
      <dsp:nvSpPr>
        <dsp:cNvPr id="0" name=""/>
        <dsp:cNvSpPr/>
      </dsp:nvSpPr>
      <dsp:spPr>
        <a:xfrm>
          <a:off x="6613529" y="2107"/>
          <a:ext cx="2482075" cy="148924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Speak to Council</a:t>
          </a:r>
        </a:p>
      </dsp:txBody>
      <dsp:txXfrm>
        <a:off x="6613529" y="2107"/>
        <a:ext cx="2482075" cy="1489245"/>
      </dsp:txXfrm>
    </dsp:sp>
    <dsp:sp modelId="{7D0F16B9-9A83-4A03-BAD8-4D1C6C191125}">
      <dsp:nvSpPr>
        <dsp:cNvPr id="0" name=""/>
        <dsp:cNvSpPr/>
      </dsp:nvSpPr>
      <dsp:spPr>
        <a:xfrm>
          <a:off x="1152964" y="1739559"/>
          <a:ext cx="2482075" cy="148924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Stay on Topic</a:t>
          </a:r>
        </a:p>
      </dsp:txBody>
      <dsp:txXfrm>
        <a:off x="1152964" y="1739559"/>
        <a:ext cx="2482075" cy="1489245"/>
      </dsp:txXfrm>
    </dsp:sp>
    <dsp:sp modelId="{90B66E27-AB83-481D-B520-D983DC2EA069}">
      <dsp:nvSpPr>
        <dsp:cNvPr id="0" name=""/>
        <dsp:cNvSpPr/>
      </dsp:nvSpPr>
      <dsp:spPr>
        <a:xfrm>
          <a:off x="3883246" y="1739559"/>
          <a:ext cx="2482075" cy="148924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Written Statement</a:t>
          </a:r>
        </a:p>
      </dsp:txBody>
      <dsp:txXfrm>
        <a:off x="3883246" y="1739559"/>
        <a:ext cx="2482075" cy="1489245"/>
      </dsp:txXfrm>
    </dsp:sp>
    <dsp:sp modelId="{DF1FF342-00EA-4A09-9047-857BE3E89BDB}">
      <dsp:nvSpPr>
        <dsp:cNvPr id="0" name=""/>
        <dsp:cNvSpPr/>
      </dsp:nvSpPr>
      <dsp:spPr>
        <a:xfrm>
          <a:off x="6613529" y="1739559"/>
          <a:ext cx="2482075" cy="148924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Be Courteous</a:t>
          </a:r>
        </a:p>
      </dsp:txBody>
      <dsp:txXfrm>
        <a:off x="6613529" y="1739559"/>
        <a:ext cx="2482075" cy="1489245"/>
      </dsp:txXfrm>
    </dsp:sp>
    <dsp:sp modelId="{A0051BA1-6576-47ED-A016-34F32B0D1EB1}">
      <dsp:nvSpPr>
        <dsp:cNvPr id="0" name=""/>
        <dsp:cNvSpPr/>
      </dsp:nvSpPr>
      <dsp:spPr>
        <a:xfrm>
          <a:off x="1152964" y="3477012"/>
          <a:ext cx="2482075" cy="148924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Public Comment; Not an Interview</a:t>
          </a:r>
        </a:p>
      </dsp:txBody>
      <dsp:txXfrm>
        <a:off x="1152964" y="3477012"/>
        <a:ext cx="2482075" cy="1489245"/>
      </dsp:txXfrm>
    </dsp:sp>
    <dsp:sp modelId="{66B825C0-9C0D-4509-B212-BC1E1671920A}">
      <dsp:nvSpPr>
        <dsp:cNvPr id="0" name=""/>
        <dsp:cNvSpPr/>
      </dsp:nvSpPr>
      <dsp:spPr>
        <a:xfrm>
          <a:off x="3883246" y="3477012"/>
          <a:ext cx="2482075" cy="148924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President Rules</a:t>
          </a:r>
        </a:p>
      </dsp:txBody>
      <dsp:txXfrm>
        <a:off x="3883246" y="3477012"/>
        <a:ext cx="2482075" cy="1489245"/>
      </dsp:txXfrm>
    </dsp:sp>
    <dsp:sp modelId="{B8BDDF88-4413-4034-9E33-9EB8DCC3D41F}">
      <dsp:nvSpPr>
        <dsp:cNvPr id="0" name=""/>
        <dsp:cNvSpPr/>
      </dsp:nvSpPr>
      <dsp:spPr>
        <a:xfrm>
          <a:off x="6613529" y="3477012"/>
          <a:ext cx="2482075" cy="148924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Hearing Closed </a:t>
          </a:r>
        </a:p>
      </dsp:txBody>
      <dsp:txXfrm>
        <a:off x="6613529" y="3477012"/>
        <a:ext cx="2482075" cy="14892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chitecture">
  <dgm:title val="Architecture Layout"/>
  <dgm:desc val="Use to show hierarchical relationships that build from the bottom up. This layout works well for showing architectural components or objects that build on other objects."/>
  <dgm:catLst>
    <dgm:cat type="hierarchy" pri="4500"/>
    <dgm:cat type="list" pri="24500"/>
    <dgm:cat type="relationship" pri="10500"/>
    <dgm:cat type="officeonline" pri="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b"/>
        </dgm:alg>
      </dgm:if>
      <dgm:else name="Name3">
        <dgm:alg type="lin">
          <dgm:param type="linDir" val="fromR"/>
          <dgm:param type="nodeVertAlign" val="b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B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b"/>
              </dgm:alg>
            </dgm:if>
            <dgm:else name="Name10">
              <dgm:alg type="lin">
                <dgm:param type="linDir" val="fromR"/>
                <dgm:param type="nodeVertAlign" val="b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B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b"/>
                    </dgm:alg>
                  </dgm:if>
                  <dgm:else name="Name17">
                    <dgm:alg type="lin">
                      <dgm:param type="linDir" val="fromR"/>
                      <dgm:param type="nodeVertAlign" val="b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B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b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b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B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b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b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66E302-901B-4EC5-8063-F4475DEAA8C8}" type="datetimeFigureOut">
              <a:rPr lang="en-US" smtClean="0"/>
              <a:t>2/14/2024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6B3765-1535-41FB-A927-AAD2D1E8538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01522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6B3765-1535-41FB-A927-AAD2D1E85382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48113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6B3765-1535-41FB-A927-AAD2D1E85382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29090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6B3765-1535-41FB-A927-AAD2D1E85382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76525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6B3765-1535-41FB-A927-AAD2D1E85382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93270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6B3765-1535-41FB-A927-AAD2D1E85382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54473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6B3765-1535-41FB-A927-AAD2D1E85382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0443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6B3765-1535-41FB-A927-AAD2D1E85382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701257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6B3765-1535-41FB-A927-AAD2D1E85382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970374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6B3765-1535-41FB-A927-AAD2D1E85382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88161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6B3765-1535-41FB-A927-AAD2D1E85382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595215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6B3765-1535-41FB-A927-AAD2D1E85382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20917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6B3765-1535-41FB-A927-AAD2D1E85382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66820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6B3765-1535-41FB-A927-AAD2D1E85382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51529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6B3765-1535-41FB-A927-AAD2D1E85382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30920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6B3765-1535-41FB-A927-AAD2D1E85382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40866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6B3765-1535-41FB-A927-AAD2D1E85382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80906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6B3765-1535-41FB-A927-AAD2D1E85382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81307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6B3765-1535-41FB-A927-AAD2D1E85382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88569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6B3765-1535-41FB-A927-AAD2D1E85382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48859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FE9EF-BFD3-43EA-A868-783EE64D3026}" type="datetime1">
              <a:rPr lang="en-US" smtClean="0"/>
              <a:t>2/14/2024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15DF4-6503-424C-B89D-B31483AF0BFD}" type="datetime1">
              <a:rPr lang="en-US" smtClean="0"/>
              <a:t>2/14/2024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EE408-CEE3-4069-B613-CB32C19D6587}" type="datetime1">
              <a:rPr lang="en-US" smtClean="0"/>
              <a:t>2/14/2024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680C5-3949-48B3-AAD0-C6AC4D6634A8}" type="datetime1">
              <a:rPr lang="en-US" smtClean="0"/>
              <a:t>2/14/2024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51F9A-4BC0-4BDC-9C0A-439930D3F628}" type="datetime1">
              <a:rPr lang="en-US" smtClean="0"/>
              <a:t>2/14/2024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190EB-8738-400A-AFF7-6D1DEC6B76AF}" type="datetime1">
              <a:rPr lang="en-US" smtClean="0"/>
              <a:t>2/14/2024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0F0B9-B198-4467-8481-337D4552AC07}" type="datetime1">
              <a:rPr lang="en-US" smtClean="0"/>
              <a:t>2/14/2024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7E8C0-DCD6-4618-824E-E5B47E37F774}" type="datetime1">
              <a:rPr lang="en-US" smtClean="0"/>
              <a:t>2/14/2024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6133B-A04A-40C7-999B-6B964B69F57E}" type="datetime1">
              <a:rPr lang="en-US" smtClean="0"/>
              <a:t>2/14/2024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419B93-CA0E-A34D-AD0A-CCA9BFF75D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5744A1-E839-2446-88E6-0012447AAB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FA5C94-6369-F14D-92E0-F502EF6DC2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61DB7-E157-5646-9104-803962162B18}" type="datetimeFigureOut">
              <a:rPr lang="en-US" smtClean="0"/>
              <a:t>2/14/2024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B34F75-DF11-8549-B271-63949B809F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FB116C-BA6D-A94F-86ED-8FEF732771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6F5BD-BDE2-124B-89C9-52FA5981C3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2079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1D3F5C-A343-984B-92E3-CF28A62AEB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3E72A8-684A-B34B-A0DE-0DF58C5BAD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26FC8A-9F18-A240-BBE9-CF2F87FC0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61DB7-E157-5646-9104-803962162B18}" type="datetimeFigureOut">
              <a:rPr lang="en-US" smtClean="0"/>
              <a:t>2/14/2024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F70357-34D4-5846-9D2D-DB45657FF6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088FAA-9532-6145-9A2F-E97CF3483F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6F5BD-BDE2-124B-89C9-52FA5981C3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8087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66FB9-D28B-49B1-96AA-2DC4A0B82672}" type="datetime1">
              <a:rPr lang="en-US" smtClean="0"/>
              <a:t>2/14/2024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7A10CD-E69C-B145-931F-C7F1DE0D27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F4E6BC-6FA6-3D4D-8849-3165E6506B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75DAE8-B249-D34A-829A-B4E601AD5E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61DB7-E157-5646-9104-803962162B18}" type="datetimeFigureOut">
              <a:rPr lang="en-US" smtClean="0"/>
              <a:t>2/14/2024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69B1C0-EBBF-8844-828D-5A5EB0F8B3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E0E16B-768C-CA4D-B18E-8DC9FDA1D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6F5BD-BDE2-124B-89C9-52FA5981C3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9599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081252-A0F4-FE4E-921A-30BEA78EF7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4652B4-1F0C-EC42-AD0E-CF4BB52B69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3FA3B6-AD33-6544-B9B6-264D4CBE1C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931CCA-8DF7-8F40-92C5-F3A38B1BA8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61DB7-E157-5646-9104-803962162B18}" type="datetimeFigureOut">
              <a:rPr lang="en-US" smtClean="0"/>
              <a:t>2/14/2024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B1554A-FDC4-C943-8ACA-4E7F78B658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D96DB8-D6ED-E74B-8F4D-5074606CF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6F5BD-BDE2-124B-89C9-52FA5981C3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1198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000D1D-0165-DF47-A45D-7277D79E67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0F751B-A62A-DC43-841B-9F5A36AFDA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57EF4A-DB0D-2147-90C5-65CB04A392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1DDA38B-02B8-D044-B335-32E5821073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657B15D-652B-4A43-B134-F4F6119C1B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76B572-AECE-C148-9DDE-A0758FD837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61DB7-E157-5646-9104-803962162B18}" type="datetimeFigureOut">
              <a:rPr lang="en-US" smtClean="0"/>
              <a:t>2/14/2024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362B9E0-29FE-4B47-8D66-19BF8B3DD9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1EBB586-2BD1-F140-A661-6C10FBD1F0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6F5BD-BDE2-124B-89C9-52FA5981C3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1920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E8ED26-39F3-F34A-A917-AEB39F56C6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BA136A0-39EA-8B49-B757-CB5F86A86F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61DB7-E157-5646-9104-803962162B18}" type="datetimeFigureOut">
              <a:rPr lang="en-US" smtClean="0"/>
              <a:t>2/14/2024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92AA52-E740-734A-88DE-620FB207E7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534255-34B6-1D46-8E5E-9F32A210C2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6F5BD-BDE2-124B-89C9-52FA5981C3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96405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87FEF80-2741-3047-93F9-E2ED45E842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61DB7-E157-5646-9104-803962162B18}" type="datetimeFigureOut">
              <a:rPr lang="en-US" smtClean="0"/>
              <a:t>2/14/2024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EDACBFB-E872-884F-B106-AD1FDBC78A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CAC26C-13AD-BB4E-BA35-53788057E4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6F5BD-BDE2-124B-89C9-52FA5981C3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9749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EC4237-B693-8A41-9125-E23C1F27D9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71215B-AC8A-184F-9988-FD72D9585E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83DABD-17DE-F643-95D1-372C9AB220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6E789E-F997-EC40-8E9A-327823EE6F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61DB7-E157-5646-9104-803962162B18}" type="datetimeFigureOut">
              <a:rPr lang="en-US" smtClean="0"/>
              <a:t>2/14/2024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1AE9CC-1D4E-054E-BC10-BEF60C36AC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1E4AF3-BFF8-294D-8C30-12CB34CE83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6F5BD-BDE2-124B-89C9-52FA5981C3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81981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7989DF-5E4C-A84C-815F-E6DF12EDE4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C6ECB6B-5286-5245-8072-22A5034579D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8CF5B1-5E6B-D746-959A-9A25BCAFBF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2AEE67-EF4E-AA4B-B289-BB7D679CB8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61DB7-E157-5646-9104-803962162B18}" type="datetimeFigureOut">
              <a:rPr lang="en-US" smtClean="0"/>
              <a:t>2/14/2024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ACCBEF-4802-9B49-A6FB-E5A0D6F530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4FC4C6-7338-4744-BE2D-96FDA919FD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6F5BD-BDE2-124B-89C9-52FA5981C3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86172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C41FFB-5705-8F4F-9C97-71426179A6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A8ADD14-F595-6F43-A929-319F56BB22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AC8940-2A61-764F-950B-A001410178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61DB7-E157-5646-9104-803962162B18}" type="datetimeFigureOut">
              <a:rPr lang="en-US" smtClean="0"/>
              <a:t>2/14/2024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10F1C9-991F-4D48-BA38-B477A52766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674C9B-9A06-CC49-AEB2-28FBF45089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6F5BD-BDE2-124B-89C9-52FA5981C3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60048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0805564-BEBC-CE43-B005-04A36EB8D79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2183395-1D16-4148-8D22-52635D0B5B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301263-611F-DD47-8D08-4BE89FA4B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61DB7-E157-5646-9104-803962162B18}" type="datetimeFigureOut">
              <a:rPr lang="en-US" smtClean="0"/>
              <a:t>2/14/2024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5A77E2-7F93-924A-BBAE-222EA3780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E28865-DE1C-3C4B-9305-0C3CB05251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6F5BD-BDE2-124B-89C9-52FA5981C3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2880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63742-95DB-4727-9E2D-E67133874C57}" type="datetime1">
              <a:rPr lang="en-US" smtClean="0"/>
              <a:t>2/14/2024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4C757-AC18-4BD4-B58D-C09C7F56266E}" type="datetime1">
              <a:rPr lang="en-US" smtClean="0"/>
              <a:t>2/14/2024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06CBA-D419-41FA-8B3E-D17E24A5F335}" type="datetime1">
              <a:rPr lang="en-US" smtClean="0"/>
              <a:t>2/14/2024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4B8EF-695A-4D91-86E6-BD3ABF986DC6}" type="datetime1">
              <a:rPr lang="en-US" smtClean="0"/>
              <a:t>2/14/2024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9A1DA-1075-4AB6-9AFC-9045E23C9F15}" type="datetime1">
              <a:rPr lang="en-US" smtClean="0"/>
              <a:t>2/14/2024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23360-0F07-4AD4-AAF8-61579BDE5A02}" type="datetime1">
              <a:rPr lang="en-US" smtClean="0"/>
              <a:t>2/14/2024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5D3E4-AEF6-4C0D-955F-4975ADE12833}" type="datetime1">
              <a:rPr lang="en-US" smtClean="0"/>
              <a:t>2/14/2024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F096B060-2D6F-430E-A017-FCCC5AF2AC19}" type="datetime1">
              <a:rPr lang="en-US" smtClean="0"/>
              <a:t>2/14/2024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E261A39-01B6-0B4E-8522-3C4306734D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495800-542C-DB4A-8E16-465D934B0A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6253D8-CB12-C746-8ABD-786178F640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461DB7-E157-5646-9104-803962162B18}" type="datetimeFigureOut">
              <a:rPr lang="en-US" smtClean="0"/>
              <a:t>2/14/2024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EA649B-B2AC-8840-97C3-01F65C170F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6EE571-5E2B-7B4C-B428-AA3CFE3540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76F5BD-BDE2-124B-89C9-52FA5981C3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670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publicdomainpictures.net/view-image.php?image=149669&amp;picture=order-sign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/3.0/" TargetMode="External"/><Relationship Id="rId4" Type="http://schemas.openxmlformats.org/officeDocument/2006/relationships/hyperlink" Target="https://redoubtnews.com/event/kootenai-county-commissioner-public-hearing/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/3.0/" TargetMode="External"/><Relationship Id="rId4" Type="http://schemas.openxmlformats.org/officeDocument/2006/relationships/hyperlink" Target="https://biol312.opened.ca/space-or-an-extremely-large-stem-cell-incubator-not-clickbait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up close image of waves">
            <a:extLst>
              <a:ext uri="{FF2B5EF4-FFF2-40B4-BE49-F238E27FC236}">
                <a16:creationId xmlns:a16="http://schemas.microsoft.com/office/drawing/2014/main" id="{9648A932-5E17-4859-9FE3-70EB96EA5C7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41000"/>
          </a:blip>
          <a:srcRect l="9091" t="3462" b="19929"/>
          <a:stretch/>
        </p:blipFill>
        <p:spPr>
          <a:xfrm>
            <a:off x="20" y="0"/>
            <a:ext cx="1219198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F6636B6-A233-459A-95E5-DFBD46F360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23792" y="1850854"/>
            <a:ext cx="9144000" cy="1641490"/>
          </a:xfrm>
        </p:spPr>
        <p:txBody>
          <a:bodyPr>
            <a:normAutofit/>
          </a:bodyPr>
          <a:lstStyle/>
          <a:p>
            <a:pPr algn="l"/>
            <a:r>
              <a:rPr lang="en-US" sz="8000" dirty="0"/>
              <a:t>Rules Robert’s of Order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D01612F-EA15-DAD0-7C5F-DA940B956D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16345" y="4619254"/>
            <a:ext cx="4517528" cy="1473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7506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05584CE-4A56-7C8C-EB6D-227019B5A1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253007" y="1324897"/>
            <a:ext cx="7494308" cy="4874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6196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1CD441-8D13-3E45-A2F0-830824C3F6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623" y="-91384"/>
            <a:ext cx="7736766" cy="1325563"/>
          </a:xfrm>
        </p:spPr>
        <p:txBody>
          <a:bodyPr/>
          <a:lstStyle/>
          <a:p>
            <a:r>
              <a:rPr lang="en-US" dirty="0">
                <a:solidFill>
                  <a:srgbClr val="3B2F5F"/>
                </a:solidFill>
              </a:rPr>
              <a:t>Steps in Robert’s Rules of Order</a:t>
            </a:r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25650E93-99A9-C348-944D-7A6D54905727}"/>
              </a:ext>
            </a:extLst>
          </p:cNvPr>
          <p:cNvSpPr/>
          <p:nvPr/>
        </p:nvSpPr>
        <p:spPr>
          <a:xfrm>
            <a:off x="0" y="5118788"/>
            <a:ext cx="4017008" cy="615090"/>
          </a:xfrm>
          <a:prstGeom prst="rect">
            <a:avLst/>
          </a:prstGeom>
          <a:solidFill>
            <a:schemeClr val="accent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 err="1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25DA6869-9F67-B047-B773-4D8A5EDBAB1A}"/>
              </a:ext>
            </a:extLst>
          </p:cNvPr>
          <p:cNvSpPr/>
          <p:nvPr/>
        </p:nvSpPr>
        <p:spPr>
          <a:xfrm>
            <a:off x="0" y="5929896"/>
            <a:ext cx="4017008" cy="615090"/>
          </a:xfrm>
          <a:prstGeom prst="rect">
            <a:avLst/>
          </a:prstGeom>
          <a:solidFill>
            <a:srgbClr val="D0302C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 err="1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3" name="Isosceles Triangle 47">
            <a:extLst>
              <a:ext uri="{FF2B5EF4-FFF2-40B4-BE49-F238E27FC236}">
                <a16:creationId xmlns:a16="http://schemas.microsoft.com/office/drawing/2014/main" id="{F77F6113-171F-AD4A-B4E5-1256F40374F4}"/>
              </a:ext>
            </a:extLst>
          </p:cNvPr>
          <p:cNvSpPr/>
          <p:nvPr/>
        </p:nvSpPr>
        <p:spPr>
          <a:xfrm rot="16200000">
            <a:off x="3636719" y="6164697"/>
            <a:ext cx="218549" cy="542028"/>
          </a:xfrm>
          <a:prstGeom prst="triangle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 err="1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4" name="Round Same Side Corner Rectangle 123">
            <a:extLst>
              <a:ext uri="{FF2B5EF4-FFF2-40B4-BE49-F238E27FC236}">
                <a16:creationId xmlns:a16="http://schemas.microsoft.com/office/drawing/2014/main" id="{0BC1F4D0-64AF-234D-AD5E-5FCA078555DB}"/>
              </a:ext>
            </a:extLst>
          </p:cNvPr>
          <p:cNvSpPr/>
          <p:nvPr/>
        </p:nvSpPr>
        <p:spPr>
          <a:xfrm rot="5400000">
            <a:off x="6823752" y="2472373"/>
            <a:ext cx="597067" cy="7294619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D0302C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 err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5" name="Isosceles Triangle 49">
            <a:extLst>
              <a:ext uri="{FF2B5EF4-FFF2-40B4-BE49-F238E27FC236}">
                <a16:creationId xmlns:a16="http://schemas.microsoft.com/office/drawing/2014/main" id="{3B63D95D-B06C-794A-B070-D42F3B902F68}"/>
              </a:ext>
            </a:extLst>
          </p:cNvPr>
          <p:cNvSpPr/>
          <p:nvPr/>
        </p:nvSpPr>
        <p:spPr>
          <a:xfrm rot="16200000">
            <a:off x="3636719" y="5353589"/>
            <a:ext cx="218549" cy="542028"/>
          </a:xfrm>
          <a:prstGeom prst="triangle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 err="1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6" name="Round Same Side Corner Rectangle 125">
            <a:extLst>
              <a:ext uri="{FF2B5EF4-FFF2-40B4-BE49-F238E27FC236}">
                <a16:creationId xmlns:a16="http://schemas.microsoft.com/office/drawing/2014/main" id="{B38274C5-B497-774F-89EF-47573C39AF52}"/>
              </a:ext>
            </a:extLst>
          </p:cNvPr>
          <p:cNvSpPr/>
          <p:nvPr/>
        </p:nvSpPr>
        <p:spPr>
          <a:xfrm rot="5400000">
            <a:off x="6823752" y="1672004"/>
            <a:ext cx="597067" cy="7294619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 err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DD43AACD-2DD0-8A4D-B522-70F77821EDE5}"/>
              </a:ext>
            </a:extLst>
          </p:cNvPr>
          <p:cNvSpPr txBox="1"/>
          <p:nvPr/>
        </p:nvSpPr>
        <p:spPr>
          <a:xfrm>
            <a:off x="158128" y="5073495"/>
            <a:ext cx="734105" cy="811367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06</a:t>
            </a: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8E442DAE-0C3B-5642-95EC-9FD72BF5D9C1}"/>
              </a:ext>
            </a:extLst>
          </p:cNvPr>
          <p:cNvSpPr txBox="1"/>
          <p:nvPr/>
        </p:nvSpPr>
        <p:spPr>
          <a:xfrm>
            <a:off x="158128" y="5897065"/>
            <a:ext cx="734105" cy="811367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07</a:t>
            </a:r>
          </a:p>
        </p:txBody>
      </p:sp>
      <p:sp>
        <p:nvSpPr>
          <p:cNvPr id="140" name="Rectangle 139">
            <a:extLst>
              <a:ext uri="{FF2B5EF4-FFF2-40B4-BE49-F238E27FC236}">
                <a16:creationId xmlns:a16="http://schemas.microsoft.com/office/drawing/2014/main" id="{0B8A8D7C-7D94-AC4A-BE39-D1EAB25A5C4E}"/>
              </a:ext>
            </a:extLst>
          </p:cNvPr>
          <p:cNvSpPr/>
          <p:nvPr/>
        </p:nvSpPr>
        <p:spPr>
          <a:xfrm>
            <a:off x="0" y="1116756"/>
            <a:ext cx="4017008" cy="615090"/>
          </a:xfrm>
          <a:prstGeom prst="rect">
            <a:avLst/>
          </a:prstGeom>
          <a:solidFill>
            <a:srgbClr val="3B2F5F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 err="1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65C2CB57-2A83-0443-87D1-FB5392226C29}"/>
              </a:ext>
            </a:extLst>
          </p:cNvPr>
          <p:cNvSpPr/>
          <p:nvPr/>
        </p:nvSpPr>
        <p:spPr>
          <a:xfrm>
            <a:off x="0" y="1927863"/>
            <a:ext cx="4017008" cy="61509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 err="1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AC2D0FB9-E58F-A54C-878B-D4C59342D8A6}"/>
              </a:ext>
            </a:extLst>
          </p:cNvPr>
          <p:cNvSpPr/>
          <p:nvPr/>
        </p:nvSpPr>
        <p:spPr>
          <a:xfrm>
            <a:off x="0" y="2725452"/>
            <a:ext cx="4017008" cy="615090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 err="1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893344B8-979A-7444-9F77-3E965DA3F3BF}"/>
              </a:ext>
            </a:extLst>
          </p:cNvPr>
          <p:cNvSpPr/>
          <p:nvPr/>
        </p:nvSpPr>
        <p:spPr>
          <a:xfrm>
            <a:off x="0" y="3536560"/>
            <a:ext cx="4017008" cy="61509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 err="1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4" name="Rectangle 143">
            <a:extLst>
              <a:ext uri="{FF2B5EF4-FFF2-40B4-BE49-F238E27FC236}">
                <a16:creationId xmlns:a16="http://schemas.microsoft.com/office/drawing/2014/main" id="{AB504020-BD7C-BA46-BA9D-ED9FD316E38D}"/>
              </a:ext>
            </a:extLst>
          </p:cNvPr>
          <p:cNvSpPr/>
          <p:nvPr/>
        </p:nvSpPr>
        <p:spPr>
          <a:xfrm>
            <a:off x="0" y="4336966"/>
            <a:ext cx="4017008" cy="61509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 err="1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5" name="Isosceles Triangle 33">
            <a:extLst>
              <a:ext uri="{FF2B5EF4-FFF2-40B4-BE49-F238E27FC236}">
                <a16:creationId xmlns:a16="http://schemas.microsoft.com/office/drawing/2014/main" id="{29C27F67-054B-524F-B736-BF52712F4E73}"/>
              </a:ext>
            </a:extLst>
          </p:cNvPr>
          <p:cNvSpPr/>
          <p:nvPr/>
        </p:nvSpPr>
        <p:spPr>
          <a:xfrm rot="16200000">
            <a:off x="3636721" y="2960253"/>
            <a:ext cx="218549" cy="542028"/>
          </a:xfrm>
          <a:prstGeom prst="triangle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 err="1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6" name="Round Same Side Corner Rectangle 145">
            <a:extLst>
              <a:ext uri="{FF2B5EF4-FFF2-40B4-BE49-F238E27FC236}">
                <a16:creationId xmlns:a16="http://schemas.microsoft.com/office/drawing/2014/main" id="{9C8BC9BF-A905-944B-AA0D-D47E82EC1AF6}"/>
              </a:ext>
            </a:extLst>
          </p:cNvPr>
          <p:cNvSpPr/>
          <p:nvPr/>
        </p:nvSpPr>
        <p:spPr>
          <a:xfrm rot="5400000">
            <a:off x="6823757" y="-729218"/>
            <a:ext cx="597066" cy="7294619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 err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7" name="Isosceles Triangle 35">
            <a:extLst>
              <a:ext uri="{FF2B5EF4-FFF2-40B4-BE49-F238E27FC236}">
                <a16:creationId xmlns:a16="http://schemas.microsoft.com/office/drawing/2014/main" id="{F6E542D9-B1AF-5F4E-A028-EAE101CC1990}"/>
              </a:ext>
            </a:extLst>
          </p:cNvPr>
          <p:cNvSpPr/>
          <p:nvPr/>
        </p:nvSpPr>
        <p:spPr>
          <a:xfrm rot="16200000">
            <a:off x="3624048" y="3758688"/>
            <a:ext cx="243896" cy="542028"/>
          </a:xfrm>
          <a:prstGeom prst="triangle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 err="1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8" name="Round Same Side Corner Rectangle 147">
            <a:extLst>
              <a:ext uri="{FF2B5EF4-FFF2-40B4-BE49-F238E27FC236}">
                <a16:creationId xmlns:a16="http://schemas.microsoft.com/office/drawing/2014/main" id="{E3B228F1-3913-FC4C-9D9E-6F5151E763A9}"/>
              </a:ext>
            </a:extLst>
          </p:cNvPr>
          <p:cNvSpPr/>
          <p:nvPr/>
        </p:nvSpPr>
        <p:spPr>
          <a:xfrm rot="5400000">
            <a:off x="6823756" y="71186"/>
            <a:ext cx="597066" cy="7294619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 err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9" name="Isosceles Triangle 37">
            <a:extLst>
              <a:ext uri="{FF2B5EF4-FFF2-40B4-BE49-F238E27FC236}">
                <a16:creationId xmlns:a16="http://schemas.microsoft.com/office/drawing/2014/main" id="{69519711-D248-5347-93FF-463DCA7BA080}"/>
              </a:ext>
            </a:extLst>
          </p:cNvPr>
          <p:cNvSpPr/>
          <p:nvPr/>
        </p:nvSpPr>
        <p:spPr>
          <a:xfrm rot="16200000">
            <a:off x="3624046" y="4554872"/>
            <a:ext cx="243896" cy="542028"/>
          </a:xfrm>
          <a:prstGeom prst="triangle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 err="1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0" name="Round Same Side Corner Rectangle 149">
            <a:extLst>
              <a:ext uri="{FF2B5EF4-FFF2-40B4-BE49-F238E27FC236}">
                <a16:creationId xmlns:a16="http://schemas.microsoft.com/office/drawing/2014/main" id="{FC9098EB-5040-E744-B24F-ACF557ECB689}"/>
              </a:ext>
            </a:extLst>
          </p:cNvPr>
          <p:cNvSpPr/>
          <p:nvPr/>
        </p:nvSpPr>
        <p:spPr>
          <a:xfrm rot="5400000">
            <a:off x="6823754" y="871594"/>
            <a:ext cx="597066" cy="7294619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2">
              <a:lumMod val="60000"/>
              <a:lumOff val="40000"/>
            </a:schemeClr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 err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1" name="Isosceles Triangle 47">
            <a:extLst>
              <a:ext uri="{FF2B5EF4-FFF2-40B4-BE49-F238E27FC236}">
                <a16:creationId xmlns:a16="http://schemas.microsoft.com/office/drawing/2014/main" id="{461967BC-EF16-A948-ADD6-CE059DE93F9C}"/>
              </a:ext>
            </a:extLst>
          </p:cNvPr>
          <p:cNvSpPr/>
          <p:nvPr/>
        </p:nvSpPr>
        <p:spPr>
          <a:xfrm rot="16200000">
            <a:off x="3636721" y="2162666"/>
            <a:ext cx="218549" cy="542028"/>
          </a:xfrm>
          <a:prstGeom prst="triangle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 err="1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2" name="Round Same Side Corner Rectangle 151">
            <a:extLst>
              <a:ext uri="{FF2B5EF4-FFF2-40B4-BE49-F238E27FC236}">
                <a16:creationId xmlns:a16="http://schemas.microsoft.com/office/drawing/2014/main" id="{764FB225-BFB3-3D40-B8A9-EC99152688AA}"/>
              </a:ext>
            </a:extLst>
          </p:cNvPr>
          <p:cNvSpPr/>
          <p:nvPr/>
        </p:nvSpPr>
        <p:spPr>
          <a:xfrm rot="5400000">
            <a:off x="6823757" y="-1529624"/>
            <a:ext cx="597066" cy="7294619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>
              <a:lumMod val="75000"/>
            </a:schemeClr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 err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3" name="Isosceles Triangle 49">
            <a:extLst>
              <a:ext uri="{FF2B5EF4-FFF2-40B4-BE49-F238E27FC236}">
                <a16:creationId xmlns:a16="http://schemas.microsoft.com/office/drawing/2014/main" id="{F4D770A6-64C4-624C-BCFF-0B1F297A6079}"/>
              </a:ext>
            </a:extLst>
          </p:cNvPr>
          <p:cNvSpPr/>
          <p:nvPr/>
        </p:nvSpPr>
        <p:spPr>
          <a:xfrm rot="16200000">
            <a:off x="3636721" y="1351556"/>
            <a:ext cx="218549" cy="542028"/>
          </a:xfrm>
          <a:prstGeom prst="triangle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 err="1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4" name="Round Same Side Corner Rectangle 153">
            <a:extLst>
              <a:ext uri="{FF2B5EF4-FFF2-40B4-BE49-F238E27FC236}">
                <a16:creationId xmlns:a16="http://schemas.microsoft.com/office/drawing/2014/main" id="{B7D2D4CA-FD7A-2F48-BDC5-34DEC7AE95C9}"/>
              </a:ext>
            </a:extLst>
          </p:cNvPr>
          <p:cNvSpPr/>
          <p:nvPr/>
        </p:nvSpPr>
        <p:spPr>
          <a:xfrm rot="5400000">
            <a:off x="6823757" y="-2330030"/>
            <a:ext cx="597066" cy="7294619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3B2F5F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 err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10B811E4-2844-A04A-9E70-3E988791E962}"/>
              </a:ext>
            </a:extLst>
          </p:cNvPr>
          <p:cNvSpPr txBox="1"/>
          <p:nvPr/>
        </p:nvSpPr>
        <p:spPr>
          <a:xfrm>
            <a:off x="158128" y="1071463"/>
            <a:ext cx="734105" cy="811367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01</a:t>
            </a: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7130AD7A-2CFC-494B-B0C7-97D11251EACE}"/>
              </a:ext>
            </a:extLst>
          </p:cNvPr>
          <p:cNvSpPr txBox="1"/>
          <p:nvPr/>
        </p:nvSpPr>
        <p:spPr>
          <a:xfrm>
            <a:off x="158128" y="1895033"/>
            <a:ext cx="734105" cy="811367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02</a:t>
            </a:r>
          </a:p>
        </p:txBody>
      </p:sp>
      <p:sp>
        <p:nvSpPr>
          <p:cNvPr id="157" name="TextBox 156">
            <a:extLst>
              <a:ext uri="{FF2B5EF4-FFF2-40B4-BE49-F238E27FC236}">
                <a16:creationId xmlns:a16="http://schemas.microsoft.com/office/drawing/2014/main" id="{C0E3C5B6-E161-D44E-A09C-2796FB2E4740}"/>
              </a:ext>
            </a:extLst>
          </p:cNvPr>
          <p:cNvSpPr txBox="1"/>
          <p:nvPr/>
        </p:nvSpPr>
        <p:spPr>
          <a:xfrm>
            <a:off x="158128" y="2692622"/>
            <a:ext cx="734105" cy="811367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03</a:t>
            </a:r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id="{F96D6CB6-5D90-6745-ABC0-B3EABB20F694}"/>
              </a:ext>
            </a:extLst>
          </p:cNvPr>
          <p:cNvSpPr txBox="1"/>
          <p:nvPr/>
        </p:nvSpPr>
        <p:spPr>
          <a:xfrm>
            <a:off x="158128" y="3503730"/>
            <a:ext cx="734105" cy="811367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04</a:t>
            </a:r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4F411C27-7A62-BD48-AB81-E07EFF7DAD50}"/>
              </a:ext>
            </a:extLst>
          </p:cNvPr>
          <p:cNvSpPr txBox="1"/>
          <p:nvPr/>
        </p:nvSpPr>
        <p:spPr>
          <a:xfrm>
            <a:off x="158128" y="4300267"/>
            <a:ext cx="734105" cy="811367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05</a:t>
            </a:r>
          </a:p>
        </p:txBody>
      </p:sp>
      <p:sp>
        <p:nvSpPr>
          <p:cNvPr id="160" name="Rectangle 159">
            <a:extLst>
              <a:ext uri="{FF2B5EF4-FFF2-40B4-BE49-F238E27FC236}">
                <a16:creationId xmlns:a16="http://schemas.microsoft.com/office/drawing/2014/main" id="{7448A77E-1E7E-9B4B-8717-9DDE7F5BA050}"/>
              </a:ext>
            </a:extLst>
          </p:cNvPr>
          <p:cNvSpPr/>
          <p:nvPr/>
        </p:nvSpPr>
        <p:spPr>
          <a:xfrm>
            <a:off x="1019233" y="1292480"/>
            <a:ext cx="1172157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“I Move”</a:t>
            </a:r>
          </a:p>
        </p:txBody>
      </p:sp>
      <p:sp>
        <p:nvSpPr>
          <p:cNvPr id="166" name="Rectangle 165">
            <a:extLst>
              <a:ext uri="{FF2B5EF4-FFF2-40B4-BE49-F238E27FC236}">
                <a16:creationId xmlns:a16="http://schemas.microsoft.com/office/drawing/2014/main" id="{ECEB9A87-5CAC-BB48-A155-714CB66861C9}"/>
              </a:ext>
            </a:extLst>
          </p:cNvPr>
          <p:cNvSpPr/>
          <p:nvPr/>
        </p:nvSpPr>
        <p:spPr>
          <a:xfrm>
            <a:off x="1019233" y="2116050"/>
            <a:ext cx="1432117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“Second”</a:t>
            </a:r>
          </a:p>
        </p:txBody>
      </p:sp>
      <p:sp>
        <p:nvSpPr>
          <p:cNvPr id="167" name="Rectangle 166">
            <a:extLst>
              <a:ext uri="{FF2B5EF4-FFF2-40B4-BE49-F238E27FC236}">
                <a16:creationId xmlns:a16="http://schemas.microsoft.com/office/drawing/2014/main" id="{82C01C48-6980-9647-A298-CAA27F493BE3}"/>
              </a:ext>
            </a:extLst>
          </p:cNvPr>
          <p:cNvSpPr/>
          <p:nvPr/>
        </p:nvSpPr>
        <p:spPr>
          <a:xfrm>
            <a:off x="1019233" y="2669444"/>
            <a:ext cx="2565332" cy="73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“It is moved &amp; seconded that…”</a:t>
            </a:r>
          </a:p>
        </p:txBody>
      </p:sp>
      <p:sp>
        <p:nvSpPr>
          <p:cNvPr id="168" name="Rectangle 167">
            <a:extLst>
              <a:ext uri="{FF2B5EF4-FFF2-40B4-BE49-F238E27FC236}">
                <a16:creationId xmlns:a16="http://schemas.microsoft.com/office/drawing/2014/main" id="{A5DEDFE1-06F0-0949-BBBC-3FBAAF34AF32}"/>
              </a:ext>
            </a:extLst>
          </p:cNvPr>
          <p:cNvSpPr/>
          <p:nvPr/>
        </p:nvSpPr>
        <p:spPr>
          <a:xfrm>
            <a:off x="1019233" y="3467562"/>
            <a:ext cx="2544643" cy="73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“Motion is now open for debate”</a:t>
            </a:r>
          </a:p>
        </p:txBody>
      </p:sp>
      <p:sp>
        <p:nvSpPr>
          <p:cNvPr id="169" name="Rectangle 168">
            <a:extLst>
              <a:ext uri="{FF2B5EF4-FFF2-40B4-BE49-F238E27FC236}">
                <a16:creationId xmlns:a16="http://schemas.microsoft.com/office/drawing/2014/main" id="{663D095E-6079-2941-8A6B-057455D71936}"/>
              </a:ext>
            </a:extLst>
          </p:cNvPr>
          <p:cNvSpPr/>
          <p:nvPr/>
        </p:nvSpPr>
        <p:spPr>
          <a:xfrm>
            <a:off x="1019233" y="4269676"/>
            <a:ext cx="2714567" cy="73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Close discussion period</a:t>
            </a:r>
          </a:p>
        </p:txBody>
      </p:sp>
      <p:sp>
        <p:nvSpPr>
          <p:cNvPr id="170" name="Rectangle 169">
            <a:extLst>
              <a:ext uri="{FF2B5EF4-FFF2-40B4-BE49-F238E27FC236}">
                <a16:creationId xmlns:a16="http://schemas.microsoft.com/office/drawing/2014/main" id="{AFF32CCE-EDEB-F643-812E-4FB98BD97195}"/>
              </a:ext>
            </a:extLst>
          </p:cNvPr>
          <p:cNvSpPr/>
          <p:nvPr/>
        </p:nvSpPr>
        <p:spPr>
          <a:xfrm>
            <a:off x="1019233" y="5294512"/>
            <a:ext cx="2849556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Voting directions</a:t>
            </a:r>
          </a:p>
        </p:txBody>
      </p:sp>
      <p:sp>
        <p:nvSpPr>
          <p:cNvPr id="171" name="Rectangle 170">
            <a:extLst>
              <a:ext uri="{FF2B5EF4-FFF2-40B4-BE49-F238E27FC236}">
                <a16:creationId xmlns:a16="http://schemas.microsoft.com/office/drawing/2014/main" id="{8B80E926-3FD0-894C-AA6C-6056EBFD1379}"/>
              </a:ext>
            </a:extLst>
          </p:cNvPr>
          <p:cNvSpPr/>
          <p:nvPr/>
        </p:nvSpPr>
        <p:spPr>
          <a:xfrm>
            <a:off x="1019233" y="6118082"/>
            <a:ext cx="2866967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Result of the vote</a:t>
            </a:r>
          </a:p>
        </p:txBody>
      </p:sp>
      <p:sp>
        <p:nvSpPr>
          <p:cNvPr id="172" name="Rectangle 171">
            <a:extLst>
              <a:ext uri="{FF2B5EF4-FFF2-40B4-BE49-F238E27FC236}">
                <a16:creationId xmlns:a16="http://schemas.microsoft.com/office/drawing/2014/main" id="{EC3FEC72-6F89-104E-93E2-6201ED886AE8}"/>
              </a:ext>
            </a:extLst>
          </p:cNvPr>
          <p:cNvSpPr/>
          <p:nvPr/>
        </p:nvSpPr>
        <p:spPr>
          <a:xfrm>
            <a:off x="3512046" y="1011936"/>
            <a:ext cx="7155954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Member makes a clearly worded motion to take-action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Motions must be recorded in minutes</a:t>
            </a:r>
          </a:p>
        </p:txBody>
      </p:sp>
      <p:sp>
        <p:nvSpPr>
          <p:cNvPr id="173" name="Rectangle 172">
            <a:extLst>
              <a:ext uri="{FF2B5EF4-FFF2-40B4-BE49-F238E27FC236}">
                <a16:creationId xmlns:a16="http://schemas.microsoft.com/office/drawing/2014/main" id="{41A6818A-C04D-404E-A228-271597E9EEB4}"/>
              </a:ext>
            </a:extLst>
          </p:cNvPr>
          <p:cNvSpPr/>
          <p:nvPr/>
        </p:nvSpPr>
        <p:spPr>
          <a:xfrm>
            <a:off x="3512046" y="1823506"/>
            <a:ext cx="7155954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motion must be seconded to allow for discussion to take place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motion cannot move forward without a second</a:t>
            </a:r>
          </a:p>
        </p:txBody>
      </p:sp>
      <p:sp>
        <p:nvSpPr>
          <p:cNvPr id="174" name="Rectangle 173">
            <a:extLst>
              <a:ext uri="{FF2B5EF4-FFF2-40B4-BE49-F238E27FC236}">
                <a16:creationId xmlns:a16="http://schemas.microsoft.com/office/drawing/2014/main" id="{B50924A2-157C-E34F-812D-3B95A8FA219B}"/>
              </a:ext>
            </a:extLst>
          </p:cNvPr>
          <p:cNvSpPr/>
          <p:nvPr/>
        </p:nvSpPr>
        <p:spPr>
          <a:xfrm>
            <a:off x="3512046" y="2648847"/>
            <a:ext cx="7155954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President must restate the motion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Provide clarity about the motion</a:t>
            </a:r>
          </a:p>
        </p:txBody>
      </p:sp>
      <p:sp>
        <p:nvSpPr>
          <p:cNvPr id="175" name="Rectangle 174">
            <a:extLst>
              <a:ext uri="{FF2B5EF4-FFF2-40B4-BE49-F238E27FC236}">
                <a16:creationId xmlns:a16="http://schemas.microsoft.com/office/drawing/2014/main" id="{6EF6B318-47B0-7540-BB5B-BEA193010451}"/>
              </a:ext>
            </a:extLst>
          </p:cNvPr>
          <p:cNvSpPr/>
          <p:nvPr/>
        </p:nvSpPr>
        <p:spPr>
          <a:xfrm>
            <a:off x="3506039" y="3410721"/>
            <a:ext cx="7155954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person who presented the motion begins discussion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Amendments may be offered at this point</a:t>
            </a:r>
          </a:p>
        </p:txBody>
      </p:sp>
      <p:sp>
        <p:nvSpPr>
          <p:cNvPr id="176" name="Rectangle 175">
            <a:extLst>
              <a:ext uri="{FF2B5EF4-FFF2-40B4-BE49-F238E27FC236}">
                <a16:creationId xmlns:a16="http://schemas.microsoft.com/office/drawing/2014/main" id="{17E876BD-A616-CB44-8BE5-746984B2A92C}"/>
              </a:ext>
            </a:extLst>
          </p:cNvPr>
          <p:cNvSpPr/>
          <p:nvPr/>
        </p:nvSpPr>
        <p:spPr>
          <a:xfrm>
            <a:off x="3584565" y="4223869"/>
            <a:ext cx="7155954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chair closes discussion and asks for a vote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motion must be repeated word – for – word </a:t>
            </a:r>
          </a:p>
        </p:txBody>
      </p:sp>
      <p:sp>
        <p:nvSpPr>
          <p:cNvPr id="177" name="Rectangle 176">
            <a:extLst>
              <a:ext uri="{FF2B5EF4-FFF2-40B4-BE49-F238E27FC236}">
                <a16:creationId xmlns:a16="http://schemas.microsoft.com/office/drawing/2014/main" id="{79BD00A1-7908-924E-BB56-35CCE310A920}"/>
              </a:ext>
            </a:extLst>
          </p:cNvPr>
          <p:cNvSpPr/>
          <p:nvPr/>
        </p:nvSpPr>
        <p:spPr>
          <a:xfrm>
            <a:off x="3563876" y="4997090"/>
            <a:ext cx="7155954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chair asks for a vote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“Those in favor of the motion, say aye. Those opposed say no.”</a:t>
            </a:r>
          </a:p>
        </p:txBody>
      </p:sp>
      <p:sp>
        <p:nvSpPr>
          <p:cNvPr id="178" name="Rectangle 177">
            <a:extLst>
              <a:ext uri="{FF2B5EF4-FFF2-40B4-BE49-F238E27FC236}">
                <a16:creationId xmlns:a16="http://schemas.microsoft.com/office/drawing/2014/main" id="{A25BC851-665E-C54E-B079-376677FEDD90}"/>
              </a:ext>
            </a:extLst>
          </p:cNvPr>
          <p:cNvSpPr/>
          <p:nvPr/>
        </p:nvSpPr>
        <p:spPr>
          <a:xfrm>
            <a:off x="3733800" y="5811907"/>
            <a:ext cx="7155954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motion is either adopted or failed based on majority vote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Results of the vote are recorded in the minutes</a:t>
            </a:r>
          </a:p>
        </p:txBody>
      </p:sp>
      <p:cxnSp>
        <p:nvCxnSpPr>
          <p:cNvPr id="180" name="Straight Connector 179">
            <a:extLst>
              <a:ext uri="{FF2B5EF4-FFF2-40B4-BE49-F238E27FC236}">
                <a16:creationId xmlns:a16="http://schemas.microsoft.com/office/drawing/2014/main" id="{03E91111-E46F-ED47-AA4C-41A085819FBF}"/>
              </a:ext>
            </a:extLst>
          </p:cNvPr>
          <p:cNvCxnSpPr>
            <a:cxnSpLocks/>
          </p:cNvCxnSpPr>
          <p:nvPr/>
        </p:nvCxnSpPr>
        <p:spPr>
          <a:xfrm flipH="1">
            <a:off x="158129" y="882555"/>
            <a:ext cx="8693771" cy="0"/>
          </a:xfrm>
          <a:prstGeom prst="line">
            <a:avLst/>
          </a:prstGeom>
          <a:ln w="50800">
            <a:solidFill>
              <a:srgbClr val="D030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4789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06ED34-AA64-94C8-7187-F8A5AE4EA6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The Motion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D7358A4-AC24-71FE-78EB-0253B9BA6B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015507" y="1956672"/>
            <a:ext cx="4160985" cy="4178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1990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1CD441-8D13-3E45-A2F0-830824C3F6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5328" y="12397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rgbClr val="3B2F5F"/>
                </a:solidFill>
              </a:rPr>
              <a:t>Motions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44895623-BA63-D640-9417-7311CD766E67}"/>
              </a:ext>
            </a:extLst>
          </p:cNvPr>
          <p:cNvCxnSpPr>
            <a:cxnSpLocks/>
          </p:cNvCxnSpPr>
          <p:nvPr/>
        </p:nvCxnSpPr>
        <p:spPr>
          <a:xfrm>
            <a:off x="5980250" y="2089296"/>
            <a:ext cx="0" cy="3733356"/>
          </a:xfrm>
          <a:prstGeom prst="line">
            <a:avLst/>
          </a:prstGeom>
          <a:ln w="28575">
            <a:solidFill>
              <a:srgbClr val="DD4F2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C677AA5D-64E4-3344-8705-83B5BC00ABE1}"/>
              </a:ext>
            </a:extLst>
          </p:cNvPr>
          <p:cNvSpPr txBox="1"/>
          <p:nvPr/>
        </p:nvSpPr>
        <p:spPr>
          <a:xfrm>
            <a:off x="169182" y="1988160"/>
            <a:ext cx="5502415" cy="423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These types of motions assist in treating or disposing of a main motion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Postpone Indefinitely –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way to postpone a motion before it can be brought to a vote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Amendment –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way to modify wording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Commit/Refer –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when additional time or information is needed, the item can be sent to a committee or taskforce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Postpone to a Certain Time –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 move to a later time on the agenda or to the next meeting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Limit or Extend Debate –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when circumstances call for shorter or longer speech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Previous Question –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 close debate and bring to an immediate vote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Lay on the Table –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lay a motion aside temporarily without setting a time for its consideration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412F7AD-6219-214F-808D-1C99C4AEA678}"/>
              </a:ext>
            </a:extLst>
          </p:cNvPr>
          <p:cNvSpPr txBox="1"/>
          <p:nvPr/>
        </p:nvSpPr>
        <p:spPr>
          <a:xfrm>
            <a:off x="6273474" y="1988160"/>
            <a:ext cx="5734099" cy="37087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These types of motions bring a topic or discussion question before the assembly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Take from the Table –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resume consideration of a main motion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Rescind, Repeal or Annul –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cancel something that has previously been adopted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Amend Something Previous Adopted –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proposal to modify wording or text previously adopted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Discharge a Committee –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if a question has been referred or a task assigned to a committee that has not made a final report the committee may be discharged to allow the board to act or drop the motion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Reconsider –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within the same meeting a motion has been voted on the question may come before the assembly again as if it had not ben voted on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1AADC1DE-1DF8-B84E-9CC9-8F2AB09CB19D}"/>
              </a:ext>
            </a:extLst>
          </p:cNvPr>
          <p:cNvGrpSpPr/>
          <p:nvPr/>
        </p:nvGrpSpPr>
        <p:grpSpPr>
          <a:xfrm>
            <a:off x="1169896" y="1461977"/>
            <a:ext cx="3500987" cy="338554"/>
            <a:chOff x="461892" y="2232484"/>
            <a:chExt cx="3500987" cy="338554"/>
          </a:xfrm>
        </p:grpSpPr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84B34CF8-C192-584C-B517-8CA6C473A8D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1892" y="2393741"/>
              <a:ext cx="3500987" cy="16041"/>
            </a:xfrm>
            <a:prstGeom prst="line">
              <a:avLst/>
            </a:prstGeom>
            <a:ln w="38100">
              <a:solidFill>
                <a:srgbClr val="3B2F5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75EBE7D5-5CEA-EF4A-9E55-7725CD0CADB3}"/>
                </a:ext>
              </a:extLst>
            </p:cNvPr>
            <p:cNvSpPr txBox="1"/>
            <p:nvPr/>
          </p:nvSpPr>
          <p:spPr>
            <a:xfrm>
              <a:off x="1282163" y="2232484"/>
              <a:ext cx="1857933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Subsidiary Motions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E8575CA4-4AF2-904B-B7F6-853EA56D2179}"/>
              </a:ext>
            </a:extLst>
          </p:cNvPr>
          <p:cNvGrpSpPr/>
          <p:nvPr/>
        </p:nvGrpSpPr>
        <p:grpSpPr>
          <a:xfrm>
            <a:off x="7390030" y="1338867"/>
            <a:ext cx="3500987" cy="584775"/>
            <a:chOff x="461892" y="2232484"/>
            <a:chExt cx="3500987" cy="584775"/>
          </a:xfrm>
        </p:grpSpPr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8BFBBFE4-60EF-2A45-B979-EA3BB78BE2B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1892" y="2393741"/>
              <a:ext cx="3500987" cy="16041"/>
            </a:xfrm>
            <a:prstGeom prst="line">
              <a:avLst/>
            </a:prstGeom>
            <a:ln w="38100">
              <a:solidFill>
                <a:srgbClr val="3B2F5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8B0A50FA-1A6E-6B4E-9D26-024796B9C6FB}"/>
                </a:ext>
              </a:extLst>
            </p:cNvPr>
            <p:cNvSpPr txBox="1"/>
            <p:nvPr/>
          </p:nvSpPr>
          <p:spPr>
            <a:xfrm>
              <a:off x="824943" y="2232484"/>
              <a:ext cx="2802759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Motions that bring a Question Before the Assembly</a:t>
              </a:r>
            </a:p>
          </p:txBody>
        </p:sp>
      </p:grp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49F27F87-4D2F-7543-9583-C1825ACC6BC4}"/>
              </a:ext>
            </a:extLst>
          </p:cNvPr>
          <p:cNvCxnSpPr>
            <a:cxnSpLocks/>
          </p:cNvCxnSpPr>
          <p:nvPr/>
        </p:nvCxnSpPr>
        <p:spPr>
          <a:xfrm flipH="1">
            <a:off x="666467" y="1034955"/>
            <a:ext cx="8693771" cy="0"/>
          </a:xfrm>
          <a:prstGeom prst="line">
            <a:avLst/>
          </a:prstGeom>
          <a:ln w="50800">
            <a:solidFill>
              <a:srgbClr val="D030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77111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FD326F-1B96-4544-9CE0-48C9E948C8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3B2F5F"/>
                </a:solidFill>
              </a:rPr>
              <a:t>Amendments 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76DB8E5F-5449-2E4A-B294-5BD19CF01094}"/>
              </a:ext>
            </a:extLst>
          </p:cNvPr>
          <p:cNvGrpSpPr/>
          <p:nvPr/>
        </p:nvGrpSpPr>
        <p:grpSpPr>
          <a:xfrm>
            <a:off x="3736472" y="1882994"/>
            <a:ext cx="1512168" cy="3092012"/>
            <a:chOff x="3796619" y="2609093"/>
            <a:chExt cx="1512168" cy="3092012"/>
          </a:xfrm>
        </p:grpSpPr>
        <p:sp>
          <p:nvSpPr>
            <p:cNvPr id="11" name="Diagonal Stripe 10">
              <a:extLst>
                <a:ext uri="{FF2B5EF4-FFF2-40B4-BE49-F238E27FC236}">
                  <a16:creationId xmlns:a16="http://schemas.microsoft.com/office/drawing/2014/main" id="{A1FF47B7-210C-7C40-80C9-95C515E9AB34}"/>
                </a:ext>
              </a:extLst>
            </p:cNvPr>
            <p:cNvSpPr/>
            <p:nvPr/>
          </p:nvSpPr>
          <p:spPr>
            <a:xfrm>
              <a:off x="3796619" y="4188937"/>
              <a:ext cx="1512168" cy="1512168"/>
            </a:xfrm>
            <a:prstGeom prst="diagStripe">
              <a:avLst/>
            </a:prstGeom>
            <a:solidFill>
              <a:srgbClr val="002776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Diagonal Stripe 11">
              <a:extLst>
                <a:ext uri="{FF2B5EF4-FFF2-40B4-BE49-F238E27FC236}">
                  <a16:creationId xmlns:a16="http://schemas.microsoft.com/office/drawing/2014/main" id="{ECE786C2-5393-C64F-8B6C-69DCCD8956CC}"/>
                </a:ext>
              </a:extLst>
            </p:cNvPr>
            <p:cNvSpPr/>
            <p:nvPr/>
          </p:nvSpPr>
          <p:spPr>
            <a:xfrm flipV="1">
              <a:off x="3796619" y="2609093"/>
              <a:ext cx="1512168" cy="1512168"/>
            </a:xfrm>
            <a:prstGeom prst="diagStripe">
              <a:avLst/>
            </a:prstGeom>
            <a:solidFill>
              <a:srgbClr val="72C7E7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5E86C749-BB3F-2146-BF63-1EA3FBB09AA8}"/>
              </a:ext>
            </a:extLst>
          </p:cNvPr>
          <p:cNvSpPr/>
          <p:nvPr/>
        </p:nvSpPr>
        <p:spPr>
          <a:xfrm>
            <a:off x="5380244" y="2582615"/>
            <a:ext cx="6335505" cy="16927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Amendments should say exactly where in the main motion the change is to be made, and the exact words to use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Amendments must be germane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Follow the motion process for an amendment, then follow procedure to vote on the newly changed motion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12FABD4-4A7B-6B49-BC7D-AF70C2FEC163}"/>
              </a:ext>
            </a:extLst>
          </p:cNvPr>
          <p:cNvSpPr/>
          <p:nvPr/>
        </p:nvSpPr>
        <p:spPr>
          <a:xfrm>
            <a:off x="476252" y="3059668"/>
            <a:ext cx="3260220" cy="73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Amendments serve to clarify or modify wording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7D2050F-4E71-B34A-BCF5-E3580134C533}"/>
              </a:ext>
            </a:extLst>
          </p:cNvPr>
          <p:cNvSpPr/>
          <p:nvPr/>
        </p:nvSpPr>
        <p:spPr>
          <a:xfrm>
            <a:off x="683587" y="5834296"/>
            <a:ext cx="10824827" cy="738664"/>
          </a:xfrm>
          <a:prstGeom prst="rect">
            <a:avLst/>
          </a:prstGeom>
          <a:ln w="19050">
            <a:solidFill>
              <a:srgbClr val="3B2F5F"/>
            </a:solidFill>
          </a:ln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B2F5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Rather than amend an amendment, the deciding body should strike down the pending amendment and vote on a different version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8001329B-B4EA-3D4F-BF92-1282B24A9E5D}"/>
              </a:ext>
            </a:extLst>
          </p:cNvPr>
          <p:cNvCxnSpPr>
            <a:cxnSpLocks/>
          </p:cNvCxnSpPr>
          <p:nvPr/>
        </p:nvCxnSpPr>
        <p:spPr>
          <a:xfrm flipH="1">
            <a:off x="838200" y="1225455"/>
            <a:ext cx="8693771" cy="0"/>
          </a:xfrm>
          <a:prstGeom prst="line">
            <a:avLst/>
          </a:prstGeom>
          <a:ln w="50800">
            <a:solidFill>
              <a:srgbClr val="D030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1534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600D954-27D9-8D6B-4E3C-8CA20BE357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805830" y="1160398"/>
            <a:ext cx="6281208" cy="4187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8004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F303FE-6697-60BD-A93A-27546CA9DC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2421" y="609828"/>
            <a:ext cx="10378893" cy="5638344"/>
          </a:xfrm>
        </p:spPr>
        <p:txBody>
          <a:bodyPr/>
          <a:lstStyle/>
          <a:p>
            <a:r>
              <a:rPr lang="en-US" dirty="0"/>
              <a:t>Speech Limits</a:t>
            </a:r>
          </a:p>
          <a:p>
            <a:pPr lvl="1"/>
            <a:r>
              <a:rPr lang="en-US" dirty="0"/>
              <a:t>2x on any debatable motion</a:t>
            </a:r>
          </a:p>
          <a:p>
            <a:pPr lvl="1"/>
            <a:r>
              <a:rPr lang="en-US" dirty="0"/>
              <a:t>1o min max</a:t>
            </a:r>
          </a:p>
          <a:p>
            <a:pPr lvl="1"/>
            <a:r>
              <a:rPr lang="en-US" dirty="0"/>
              <a:t>Motion for the previous question	</a:t>
            </a:r>
          </a:p>
          <a:p>
            <a:pPr marL="914400" lvl="2" indent="0">
              <a:buNone/>
            </a:pPr>
            <a:endParaRPr lang="en-US" dirty="0"/>
          </a:p>
          <a:p>
            <a:pPr lvl="2"/>
            <a:endParaRPr lang="en-US" dirty="0"/>
          </a:p>
          <a:p>
            <a:r>
              <a:rPr lang="en-US" dirty="0"/>
              <a:t>Preference in Recognition</a:t>
            </a:r>
          </a:p>
          <a:p>
            <a:pPr lvl="1"/>
            <a:r>
              <a:rPr lang="en-US" dirty="0"/>
              <a:t>Generally the first person to rise or signal </a:t>
            </a:r>
            <a:r>
              <a:rPr lang="en-US" b="1" dirty="0"/>
              <a:t>after</a:t>
            </a:r>
            <a:r>
              <a:rPr lang="en-US" dirty="0"/>
              <a:t> the previous speaker has finished.</a:t>
            </a:r>
          </a:p>
          <a:p>
            <a:pPr lvl="1"/>
            <a:r>
              <a:rPr lang="en-US" dirty="0"/>
              <a:t>Exceptions to rule</a:t>
            </a:r>
          </a:p>
          <a:p>
            <a:pPr lvl="2"/>
            <a:r>
              <a:rPr lang="en-US" dirty="0"/>
              <a:t>Maker of the motion</a:t>
            </a:r>
          </a:p>
          <a:p>
            <a:pPr lvl="2"/>
            <a:r>
              <a:rPr lang="en-US" dirty="0"/>
              <a:t>Individual who has not spoken yet</a:t>
            </a:r>
          </a:p>
          <a:p>
            <a:pPr lvl="2"/>
            <a:r>
              <a:rPr lang="en-US" dirty="0"/>
              <a:t>Opposing opinions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15934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C91A0C5-2093-6969-2BE9-8B02900700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7373" y="415371"/>
            <a:ext cx="7977253" cy="6027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2129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D26A10C0-D300-D2F7-5326-EF52B801C06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82700031"/>
              </p:ext>
            </p:extLst>
          </p:nvPr>
        </p:nvGraphicFramePr>
        <p:xfrm>
          <a:off x="538619" y="851770"/>
          <a:ext cx="10960274" cy="53235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354961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sign with red letters&#10;&#10;Description automatically generated">
            <a:extLst>
              <a:ext uri="{FF2B5EF4-FFF2-40B4-BE49-F238E27FC236}">
                <a16:creationId xmlns:a16="http://schemas.microsoft.com/office/drawing/2014/main" id="{10534CB5-715C-5311-10AC-2555E2F295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71622" y="1716931"/>
            <a:ext cx="10848756" cy="3424138"/>
          </a:xfrm>
        </p:spPr>
      </p:pic>
    </p:spTree>
    <p:extLst>
      <p:ext uri="{BB962C8B-B14F-4D97-AF65-F5344CB8AC3E}">
        <p14:creationId xmlns:p14="http://schemas.microsoft.com/office/powerpoint/2010/main" val="5914181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1AF87E-2C7E-69EC-0275-86DABD2EF2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True/False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7686E5-0D87-19EA-6014-2114D9D41A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 an elected official, a Council Member is granted a statutory right to ask questions and participate in debate during a Council meeting.</a:t>
            </a:r>
          </a:p>
        </p:txBody>
      </p:sp>
    </p:spTree>
    <p:extLst>
      <p:ext uri="{BB962C8B-B14F-4D97-AF65-F5344CB8AC3E}">
        <p14:creationId xmlns:p14="http://schemas.microsoft.com/office/powerpoint/2010/main" val="5517598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FA42C3-03E7-6972-D51E-7188A3ABB9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the Meeting is Out of Order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E4EBED-F49A-AFFE-277E-E7B583FA0E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Individual members making personal remarks</a:t>
            </a:r>
          </a:p>
          <a:p>
            <a:r>
              <a:rPr lang="en-US" dirty="0"/>
              <a:t>Members bringing up the same motion or essentially one like it</a:t>
            </a:r>
          </a:p>
          <a:p>
            <a:r>
              <a:rPr lang="en-US" dirty="0"/>
              <a:t>Putting a debatable issue to vote before the full debate is complete</a:t>
            </a:r>
          </a:p>
          <a:p>
            <a:r>
              <a:rPr lang="en-US" dirty="0"/>
              <a:t>Debates are not directed to motions but to motives, principles and personalities</a:t>
            </a:r>
          </a:p>
          <a:p>
            <a:r>
              <a:rPr lang="en-US" dirty="0"/>
              <a:t>Members yelling out in opposition</a:t>
            </a:r>
          </a:p>
          <a:p>
            <a:r>
              <a:rPr lang="en-US" dirty="0"/>
              <a:t>Members not being recognized by President</a:t>
            </a:r>
          </a:p>
        </p:txBody>
      </p:sp>
    </p:spTree>
    <p:extLst>
      <p:ext uri="{BB962C8B-B14F-4D97-AF65-F5344CB8AC3E}">
        <p14:creationId xmlns:p14="http://schemas.microsoft.com/office/powerpoint/2010/main" val="38226678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microphone with a sign from a pole">
            <a:extLst>
              <a:ext uri="{FF2B5EF4-FFF2-40B4-BE49-F238E27FC236}">
                <a16:creationId xmlns:a16="http://schemas.microsoft.com/office/drawing/2014/main" id="{D064AC75-D614-4D76-BA5B-5FE1124D69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2211174" y="798973"/>
            <a:ext cx="7769651" cy="5260054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4BDD5CD-14E8-7309-C1FF-49374213C7AF}"/>
              </a:ext>
            </a:extLst>
          </p:cNvPr>
          <p:cNvSpPr txBox="1"/>
          <p:nvPr/>
        </p:nvSpPr>
        <p:spPr>
          <a:xfrm>
            <a:off x="3023596" y="6176963"/>
            <a:ext cx="642738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4" tooltip="https://redoubtnews.com/event/kootenai-county-commissioner-public-hearing/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5" tooltip="https://creativecommons.org/licenses/by/3.0/"/>
              </a:rPr>
              <a:t>CC BY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7142079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903B1ACA-AD27-2D73-FE8A-DE7E352206A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07397380"/>
              </p:ext>
            </p:extLst>
          </p:nvPr>
        </p:nvGraphicFramePr>
        <p:xfrm>
          <a:off x="1105231" y="1208598"/>
          <a:ext cx="10248569" cy="49683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434836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04FE65-D22F-A142-BA1B-CC765259E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647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rgbClr val="3B2F5F"/>
                </a:solidFill>
              </a:rPr>
              <a:t>Cheat Sheet</a:t>
            </a:r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D08AC946-007E-414D-A295-FC64F64CB7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0123209"/>
              </p:ext>
            </p:extLst>
          </p:nvPr>
        </p:nvGraphicFramePr>
        <p:xfrm>
          <a:off x="752333" y="1305971"/>
          <a:ext cx="10687334" cy="52990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76812">
                  <a:extLst>
                    <a:ext uri="{9D8B030D-6E8A-4147-A177-3AD203B41FA5}">
                      <a16:colId xmlns:a16="http://schemas.microsoft.com/office/drawing/2014/main" val="1307831448"/>
                    </a:ext>
                  </a:extLst>
                </a:gridCol>
                <a:gridCol w="1386479">
                  <a:extLst>
                    <a:ext uri="{9D8B030D-6E8A-4147-A177-3AD203B41FA5}">
                      <a16:colId xmlns:a16="http://schemas.microsoft.com/office/drawing/2014/main" val="3534010517"/>
                    </a:ext>
                  </a:extLst>
                </a:gridCol>
                <a:gridCol w="3487043">
                  <a:extLst>
                    <a:ext uri="{9D8B030D-6E8A-4147-A177-3AD203B41FA5}">
                      <a16:colId xmlns:a16="http://schemas.microsoft.com/office/drawing/2014/main" val="3031237113"/>
                    </a:ext>
                  </a:extLst>
                </a:gridCol>
                <a:gridCol w="1258472">
                  <a:extLst>
                    <a:ext uri="{9D8B030D-6E8A-4147-A177-3AD203B41FA5}">
                      <a16:colId xmlns:a16="http://schemas.microsoft.com/office/drawing/2014/main" val="1373487972"/>
                    </a:ext>
                  </a:extLst>
                </a:gridCol>
                <a:gridCol w="1778528">
                  <a:extLst>
                    <a:ext uri="{9D8B030D-6E8A-4147-A177-3AD203B41FA5}">
                      <a16:colId xmlns:a16="http://schemas.microsoft.com/office/drawing/2014/main" val="855671908"/>
                    </a:ext>
                  </a:extLst>
                </a:gridCol>
              </a:tblGrid>
              <a:tr h="330774">
                <a:tc>
                  <a:txBody>
                    <a:bodyPr/>
                    <a:lstStyle/>
                    <a:p>
                      <a:r>
                        <a:rPr lang="en-US" sz="1400" dirty="0"/>
                        <a:t>To Do This</a:t>
                      </a:r>
                    </a:p>
                  </a:txBody>
                  <a:tcPr>
                    <a:solidFill>
                      <a:srgbClr val="3B2F5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Motion</a:t>
                      </a:r>
                    </a:p>
                  </a:txBody>
                  <a:tcPr>
                    <a:solidFill>
                      <a:srgbClr val="3B2F5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You Say This</a:t>
                      </a:r>
                    </a:p>
                  </a:txBody>
                  <a:tcPr>
                    <a:solidFill>
                      <a:srgbClr val="3B2F5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Debate Allowed?</a:t>
                      </a:r>
                    </a:p>
                  </a:txBody>
                  <a:tcPr>
                    <a:solidFill>
                      <a:srgbClr val="3B2F5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Vote Required?</a:t>
                      </a:r>
                    </a:p>
                  </a:txBody>
                  <a:tcPr>
                    <a:solidFill>
                      <a:srgbClr val="3B2F5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309252"/>
                  </a:ext>
                </a:extLst>
              </a:tr>
              <a:tr h="189014">
                <a:tc>
                  <a:txBody>
                    <a:bodyPr/>
                    <a:lstStyle/>
                    <a:p>
                      <a:r>
                        <a:rPr lang="en-US" sz="1400" dirty="0"/>
                        <a:t>Introduce Business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Main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“I move that…”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Yes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Majority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4506351"/>
                  </a:ext>
                </a:extLst>
              </a:tr>
              <a:tr h="189014">
                <a:tc>
                  <a:txBody>
                    <a:bodyPr/>
                    <a:lstStyle/>
                    <a:p>
                      <a:r>
                        <a:rPr lang="en-US" sz="1400" dirty="0"/>
                        <a:t>Second a Motion</a:t>
                      </a: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Second</a:t>
                      </a: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“Second!”</a:t>
                      </a: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No</a:t>
                      </a: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No</a:t>
                      </a: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496086"/>
                  </a:ext>
                </a:extLst>
              </a:tr>
              <a:tr h="472534">
                <a:tc>
                  <a:txBody>
                    <a:bodyPr/>
                    <a:lstStyle/>
                    <a:p>
                      <a:r>
                        <a:rPr lang="en-US" sz="1400" dirty="0"/>
                        <a:t>Change the Wording or add Clarity of a Motion</a:t>
                      </a:r>
                    </a:p>
                  </a:txBody>
                  <a:tcPr>
                    <a:lnB w="12700" cmpd="sng"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Amend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“I move to amend the motion by…” (Adding words; striking out words; substitute words)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Yes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Majority</a:t>
                      </a:r>
                    </a:p>
                    <a:p>
                      <a:endParaRPr lang="en-US" sz="14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7975940"/>
                  </a:ext>
                </a:extLst>
              </a:tr>
              <a:tr h="330774">
                <a:tc>
                  <a:txBody>
                    <a:bodyPr/>
                    <a:lstStyle/>
                    <a:p>
                      <a:r>
                        <a:rPr lang="en-US" sz="1400" dirty="0"/>
                        <a:t>Send to Committee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Commit/Refer</a:t>
                      </a:r>
                    </a:p>
                  </a:txBody>
                  <a:tcPr>
                    <a:lnL w="12700" cmpd="sng">
                      <a:noFill/>
                    </a:lnL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“I move the motion be referred to…”</a:t>
                      </a: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Yes</a:t>
                      </a: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Majority</a:t>
                      </a: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9092833"/>
                  </a:ext>
                </a:extLst>
              </a:tr>
              <a:tr h="472534">
                <a:tc>
                  <a:txBody>
                    <a:bodyPr/>
                    <a:lstStyle/>
                    <a:p>
                      <a:r>
                        <a:rPr lang="en-US" sz="1400" dirty="0"/>
                        <a:t>Postpone Action Until a Specific Time</a:t>
                      </a:r>
                    </a:p>
                  </a:txBody>
                  <a:tcPr>
                    <a:lnT w="12700" cmpd="sng">
                      <a:noFill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Postpone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” I move the motion be postponed until…” (provide a specific time on the agenda or next meeting date)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Yes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Majority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9814393"/>
                  </a:ext>
                </a:extLst>
              </a:tr>
              <a:tr h="614294">
                <a:tc>
                  <a:txBody>
                    <a:bodyPr/>
                    <a:lstStyle/>
                    <a:p>
                      <a:r>
                        <a:rPr lang="en-US" sz="1400" dirty="0"/>
                        <a:t>Postpone Action until an Unspecified Time (a motion will be required to discuss in the future)</a:t>
                      </a: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Lay on the Table</a:t>
                      </a: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“I move to lay the motion on the table.”</a:t>
                      </a: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No</a:t>
                      </a: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Majority</a:t>
                      </a: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9611648"/>
                  </a:ext>
                </a:extLst>
              </a:tr>
              <a:tr h="472534">
                <a:tc>
                  <a:txBody>
                    <a:bodyPr/>
                    <a:lstStyle/>
                    <a:p>
                      <a:r>
                        <a:rPr lang="en-US" sz="1400" dirty="0"/>
                        <a:t>Limit Debate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Limit Debate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“I move that the debate on this motion be limited to (one)speech of (two) minutes for each member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No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Two – thirds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4289891"/>
                  </a:ext>
                </a:extLst>
              </a:tr>
              <a:tr h="330774">
                <a:tc>
                  <a:txBody>
                    <a:bodyPr/>
                    <a:lstStyle/>
                    <a:p>
                      <a:r>
                        <a:rPr lang="en-US" sz="1400" dirty="0"/>
                        <a:t>End Debate or Request a vote</a:t>
                      </a: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Previous Question</a:t>
                      </a: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“I move the previous question.”</a:t>
                      </a: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No</a:t>
                      </a: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Two-Thirds</a:t>
                      </a: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7504619"/>
                  </a:ext>
                </a:extLst>
              </a:tr>
              <a:tr h="189014">
                <a:tc>
                  <a:txBody>
                    <a:bodyPr/>
                    <a:lstStyle/>
                    <a:p>
                      <a:r>
                        <a:rPr lang="en-US" sz="1400" dirty="0"/>
                        <a:t>Take Intermission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Recess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“I move to recess for (time).”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No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Majority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6037057"/>
                  </a:ext>
                </a:extLst>
              </a:tr>
              <a:tr h="189014">
                <a:tc>
                  <a:txBody>
                    <a:bodyPr/>
                    <a:lstStyle/>
                    <a:p>
                      <a:r>
                        <a:rPr lang="en-US" sz="1400" dirty="0"/>
                        <a:t>Close Meeting</a:t>
                      </a: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Adjourn</a:t>
                      </a: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“I move to adjourn.”</a:t>
                      </a: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No</a:t>
                      </a: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Majority</a:t>
                      </a: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882963"/>
                  </a:ext>
                </a:extLst>
              </a:tr>
            </a:tbl>
          </a:graphicData>
        </a:graphic>
      </p:graphicFrame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9309F9D-706A-2047-9D5C-B9EE67CA4CA9}"/>
              </a:ext>
            </a:extLst>
          </p:cNvPr>
          <p:cNvCxnSpPr>
            <a:cxnSpLocks/>
          </p:cNvCxnSpPr>
          <p:nvPr/>
        </p:nvCxnSpPr>
        <p:spPr>
          <a:xfrm flipH="1">
            <a:off x="838200" y="971455"/>
            <a:ext cx="8693771" cy="0"/>
          </a:xfrm>
          <a:prstGeom prst="line">
            <a:avLst/>
          </a:prstGeom>
          <a:ln w="50800">
            <a:solidFill>
              <a:srgbClr val="D030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66830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D2232A-D05B-3711-C9BB-153E0CA0A0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Motion to Adjourn 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04FDA08-862D-DE43-4F49-1E4B96FE22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26788" y="1849219"/>
            <a:ext cx="5620999" cy="4304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5242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DFB1B9-0E98-5B9F-856A-AFB2AE5F0E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Answer: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393600-CDAD-3844-6114-A83917AF4B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False.  </a:t>
            </a:r>
          </a:p>
        </p:txBody>
      </p:sp>
      <p:pic>
        <p:nvPicPr>
          <p:cNvPr id="5" name="Picture 4" descr="A person with his hands on his head">
            <a:extLst>
              <a:ext uri="{FF2B5EF4-FFF2-40B4-BE49-F238E27FC236}">
                <a16:creationId xmlns:a16="http://schemas.microsoft.com/office/drawing/2014/main" id="{4F3AF185-571F-BD28-69FE-03123DF306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017904" y="1985935"/>
            <a:ext cx="6437992" cy="428151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E20E673-A0C8-078D-5096-FF0073A9EE99}"/>
              </a:ext>
            </a:extLst>
          </p:cNvPr>
          <p:cNvSpPr txBox="1"/>
          <p:nvPr/>
        </p:nvSpPr>
        <p:spPr>
          <a:xfrm>
            <a:off x="7240044" y="6562697"/>
            <a:ext cx="506368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4" tooltip="https://biol312.opened.ca/space-or-an-extremely-large-stem-cell-incubator-not-clickbait/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5" tooltip="https://creativecommons.org/licenses/by/3.0/"/>
              </a:rPr>
              <a:t>CC BY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1038427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F29EE4-E7A0-5A04-B2BD-37EB9EA7D7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Sources of Procedural Rules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F61535F9-096F-0C92-9BCC-B6B87892E22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10207306"/>
              </p:ext>
            </p:extLst>
          </p:nvPr>
        </p:nvGraphicFramePr>
        <p:xfrm>
          <a:off x="1120775" y="1825625"/>
          <a:ext cx="10233025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381274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43A388-81D0-597C-92F1-98E68486D2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ROBERT’S RULES OF ORDER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D01F77F-71DB-97C5-54FA-B979F605C9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973788" y="1721443"/>
            <a:ext cx="5619843" cy="4301021"/>
          </a:xfrm>
        </p:spPr>
      </p:pic>
    </p:spTree>
    <p:extLst>
      <p:ext uri="{BB962C8B-B14F-4D97-AF65-F5344CB8AC3E}">
        <p14:creationId xmlns:p14="http://schemas.microsoft.com/office/powerpoint/2010/main" val="8754054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9BCE55-610C-F3DF-D5CA-1CFB562FB9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History of Robert’s Rules of Order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73C9CB-848C-2C72-F33B-06B999E5DC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Henry Martyn Robert</a:t>
            </a:r>
          </a:p>
          <a:p>
            <a:pPr lvl="1"/>
            <a:r>
              <a:rPr lang="en-US" dirty="0"/>
              <a:t>Author of Robert’s Rules of Order originally published in 1876</a:t>
            </a:r>
          </a:p>
          <a:p>
            <a:pPr lvl="1"/>
            <a:r>
              <a:rPr lang="en-US" dirty="0"/>
              <a:t>Engineer</a:t>
            </a:r>
          </a:p>
          <a:p>
            <a:pPr lvl="1"/>
            <a:r>
              <a:rPr lang="en-US" dirty="0"/>
              <a:t>United State Army General</a:t>
            </a:r>
          </a:p>
          <a:p>
            <a:pPr lvl="1"/>
            <a:r>
              <a:rPr lang="en-US" dirty="0"/>
              <a:t>Country’s Leading Parliamentarian</a:t>
            </a:r>
          </a:p>
        </p:txBody>
      </p:sp>
    </p:spTree>
    <p:extLst>
      <p:ext uri="{BB962C8B-B14F-4D97-AF65-F5344CB8AC3E}">
        <p14:creationId xmlns:p14="http://schemas.microsoft.com/office/powerpoint/2010/main" val="168127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1D9571-87DA-1D2E-636A-02443FBF09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Purpose of Robert’s Rules of Order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BABF81-4B1E-4EA0-8BFE-3B8FE363D8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en-US" dirty="0"/>
              <a:t>Parliamentary Rules Protect:</a:t>
            </a:r>
          </a:p>
          <a:p>
            <a:pPr lvl="1">
              <a:lnSpc>
                <a:spcPct val="200000"/>
              </a:lnSpc>
            </a:pPr>
            <a:r>
              <a:rPr lang="en-US" dirty="0"/>
              <a:t>The right of the majority to decide; </a:t>
            </a:r>
          </a:p>
          <a:p>
            <a:pPr lvl="1">
              <a:lnSpc>
                <a:spcPct val="200000"/>
              </a:lnSpc>
            </a:pPr>
            <a:r>
              <a:rPr lang="en-US" dirty="0"/>
              <a:t>The right of the minority to be heard; and</a:t>
            </a:r>
          </a:p>
          <a:p>
            <a:pPr lvl="1">
              <a:lnSpc>
                <a:spcPct val="200000"/>
              </a:lnSpc>
            </a:pPr>
            <a:r>
              <a:rPr lang="en-US" dirty="0"/>
              <a:t>The right of the individual member.</a:t>
            </a:r>
          </a:p>
        </p:txBody>
      </p:sp>
    </p:spTree>
    <p:extLst>
      <p:ext uri="{BB962C8B-B14F-4D97-AF65-F5344CB8AC3E}">
        <p14:creationId xmlns:p14="http://schemas.microsoft.com/office/powerpoint/2010/main" val="2130313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D8DB183-5C2B-D945-B469-042140EB4D1D}"/>
              </a:ext>
            </a:extLst>
          </p:cNvPr>
          <p:cNvCxnSpPr>
            <a:cxnSpLocks/>
          </p:cNvCxnSpPr>
          <p:nvPr/>
        </p:nvCxnSpPr>
        <p:spPr>
          <a:xfrm>
            <a:off x="6096000" y="1390436"/>
            <a:ext cx="0" cy="5152903"/>
          </a:xfrm>
          <a:prstGeom prst="line">
            <a:avLst/>
          </a:prstGeom>
          <a:ln w="28575">
            <a:solidFill>
              <a:srgbClr val="DD4F2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58EB7BB-A2C1-5C47-B9C7-092B01E46831}"/>
              </a:ext>
            </a:extLst>
          </p:cNvPr>
          <p:cNvGrpSpPr/>
          <p:nvPr/>
        </p:nvGrpSpPr>
        <p:grpSpPr>
          <a:xfrm>
            <a:off x="587390" y="774291"/>
            <a:ext cx="5218280" cy="1077218"/>
            <a:chOff x="78274" y="1833081"/>
            <a:chExt cx="4378361" cy="1077218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E93E7285-9F84-4644-95BE-03720581B5C6}"/>
                </a:ext>
              </a:extLst>
            </p:cNvPr>
            <p:cNvCxnSpPr>
              <a:cxnSpLocks/>
            </p:cNvCxnSpPr>
            <p:nvPr/>
          </p:nvCxnSpPr>
          <p:spPr>
            <a:xfrm>
              <a:off x="78274" y="2371690"/>
              <a:ext cx="4378361" cy="0"/>
            </a:xfrm>
            <a:prstGeom prst="line">
              <a:avLst/>
            </a:prstGeom>
            <a:ln w="38100">
              <a:solidFill>
                <a:srgbClr val="3B2F5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E192F5F-4EBE-E449-83F5-8A7774370807}"/>
                </a:ext>
              </a:extLst>
            </p:cNvPr>
            <p:cNvSpPr txBox="1"/>
            <p:nvPr/>
          </p:nvSpPr>
          <p:spPr>
            <a:xfrm>
              <a:off x="928919" y="1833081"/>
              <a:ext cx="2677071" cy="107721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3B2F5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Why Use Robert’s Rules of Order?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CA37A86E-33DC-BA4D-926A-D0C9ACA4EEDA}"/>
              </a:ext>
            </a:extLst>
          </p:cNvPr>
          <p:cNvGrpSpPr/>
          <p:nvPr/>
        </p:nvGrpSpPr>
        <p:grpSpPr>
          <a:xfrm>
            <a:off x="6386331" y="1020513"/>
            <a:ext cx="5222383" cy="584775"/>
            <a:chOff x="70045" y="1833081"/>
            <a:chExt cx="4381804" cy="584775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C7B8CD5-3030-8740-A802-BEC4D8F5B920}"/>
                </a:ext>
              </a:extLst>
            </p:cNvPr>
            <p:cNvCxnSpPr>
              <a:cxnSpLocks/>
            </p:cNvCxnSpPr>
            <p:nvPr/>
          </p:nvCxnSpPr>
          <p:spPr>
            <a:xfrm>
              <a:off x="70045" y="2125468"/>
              <a:ext cx="4381804" cy="0"/>
            </a:xfrm>
            <a:prstGeom prst="line">
              <a:avLst/>
            </a:prstGeom>
            <a:ln w="38100">
              <a:solidFill>
                <a:srgbClr val="3B2F5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C4DCF2C4-8C0B-994A-A217-3AE47825DEA4}"/>
                </a:ext>
              </a:extLst>
            </p:cNvPr>
            <p:cNvSpPr txBox="1"/>
            <p:nvPr/>
          </p:nvSpPr>
          <p:spPr>
            <a:xfrm>
              <a:off x="1390213" y="1833081"/>
              <a:ext cx="1741467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3B2F5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Basic Rules</a:t>
              </a:r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0AF0FACE-4262-8C48-931B-9187CE243A12}"/>
              </a:ext>
            </a:extLst>
          </p:cNvPr>
          <p:cNvGrpSpPr/>
          <p:nvPr/>
        </p:nvGrpSpPr>
        <p:grpSpPr>
          <a:xfrm>
            <a:off x="6470382" y="1674407"/>
            <a:ext cx="5054281" cy="4858743"/>
            <a:chOff x="6470382" y="1674407"/>
            <a:chExt cx="5054281" cy="4858743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8F8E9CC6-25EF-1E44-88A3-54206013D744}"/>
                </a:ext>
              </a:extLst>
            </p:cNvPr>
            <p:cNvGrpSpPr/>
            <p:nvPr/>
          </p:nvGrpSpPr>
          <p:grpSpPr>
            <a:xfrm>
              <a:off x="6470382" y="1674407"/>
              <a:ext cx="5054281" cy="759818"/>
              <a:chOff x="393700" y="1376363"/>
              <a:chExt cx="5054281" cy="833437"/>
            </a:xfrm>
          </p:grpSpPr>
          <p:sp>
            <p:nvSpPr>
              <p:cNvPr id="28" name="Pentagon 9">
                <a:extLst>
                  <a:ext uri="{FF2B5EF4-FFF2-40B4-BE49-F238E27FC236}">
                    <a16:creationId xmlns:a16="http://schemas.microsoft.com/office/drawing/2014/main" id="{0986C2BC-4642-D942-814F-31B33CC15A48}"/>
                  </a:ext>
                </a:extLst>
              </p:cNvPr>
              <p:cNvSpPr/>
              <p:nvPr/>
            </p:nvSpPr>
            <p:spPr>
              <a:xfrm>
                <a:off x="393700" y="1376363"/>
                <a:ext cx="1998662" cy="833437"/>
              </a:xfrm>
              <a:custGeom>
                <a:avLst/>
                <a:gdLst>
                  <a:gd name="connsiteX0" fmla="*/ 0 w 1998662"/>
                  <a:gd name="connsiteY0" fmla="*/ 0 h 833437"/>
                  <a:gd name="connsiteX1" fmla="*/ 1330487 w 1998662"/>
                  <a:gd name="connsiteY1" fmla="*/ 0 h 833437"/>
                  <a:gd name="connsiteX2" fmla="*/ 1998662 w 1998662"/>
                  <a:gd name="connsiteY2" fmla="*/ 416719 h 833437"/>
                  <a:gd name="connsiteX3" fmla="*/ 1330487 w 1998662"/>
                  <a:gd name="connsiteY3" fmla="*/ 833437 h 833437"/>
                  <a:gd name="connsiteX4" fmla="*/ 0 w 1998662"/>
                  <a:gd name="connsiteY4" fmla="*/ 833437 h 833437"/>
                  <a:gd name="connsiteX5" fmla="*/ 0 w 1998662"/>
                  <a:gd name="connsiteY5" fmla="*/ 0 h 833437"/>
                  <a:gd name="connsiteX0" fmla="*/ 0 w 1998662"/>
                  <a:gd name="connsiteY0" fmla="*/ 0 h 833437"/>
                  <a:gd name="connsiteX1" fmla="*/ 1330487 w 1998662"/>
                  <a:gd name="connsiteY1" fmla="*/ 0 h 833437"/>
                  <a:gd name="connsiteX2" fmla="*/ 1998662 w 1998662"/>
                  <a:gd name="connsiteY2" fmla="*/ 416719 h 833437"/>
                  <a:gd name="connsiteX3" fmla="*/ 1330487 w 1998662"/>
                  <a:gd name="connsiteY3" fmla="*/ 833437 h 833437"/>
                  <a:gd name="connsiteX4" fmla="*/ 0 w 1998662"/>
                  <a:gd name="connsiteY4" fmla="*/ 833437 h 833437"/>
                  <a:gd name="connsiteX5" fmla="*/ 0 w 1998662"/>
                  <a:gd name="connsiteY5" fmla="*/ 0 h 833437"/>
                  <a:gd name="connsiteX0" fmla="*/ 0 w 1998662"/>
                  <a:gd name="connsiteY0" fmla="*/ 0 h 833437"/>
                  <a:gd name="connsiteX1" fmla="*/ 1330487 w 1998662"/>
                  <a:gd name="connsiteY1" fmla="*/ 0 h 833437"/>
                  <a:gd name="connsiteX2" fmla="*/ 1998662 w 1998662"/>
                  <a:gd name="connsiteY2" fmla="*/ 416719 h 833437"/>
                  <a:gd name="connsiteX3" fmla="*/ 1330487 w 1998662"/>
                  <a:gd name="connsiteY3" fmla="*/ 833437 h 833437"/>
                  <a:gd name="connsiteX4" fmla="*/ 0 w 1998662"/>
                  <a:gd name="connsiteY4" fmla="*/ 833437 h 833437"/>
                  <a:gd name="connsiteX5" fmla="*/ 0 w 1998662"/>
                  <a:gd name="connsiteY5" fmla="*/ 0 h 833437"/>
                  <a:gd name="connsiteX0" fmla="*/ 0 w 1998662"/>
                  <a:gd name="connsiteY0" fmla="*/ 0 h 833437"/>
                  <a:gd name="connsiteX1" fmla="*/ 1330487 w 1998662"/>
                  <a:gd name="connsiteY1" fmla="*/ 0 h 833437"/>
                  <a:gd name="connsiteX2" fmla="*/ 1998662 w 1998662"/>
                  <a:gd name="connsiteY2" fmla="*/ 416719 h 833437"/>
                  <a:gd name="connsiteX3" fmla="*/ 1330487 w 1998662"/>
                  <a:gd name="connsiteY3" fmla="*/ 833437 h 833437"/>
                  <a:gd name="connsiteX4" fmla="*/ 0 w 1998662"/>
                  <a:gd name="connsiteY4" fmla="*/ 833437 h 833437"/>
                  <a:gd name="connsiteX5" fmla="*/ 0 w 1998662"/>
                  <a:gd name="connsiteY5" fmla="*/ 0 h 833437"/>
                  <a:gd name="connsiteX0" fmla="*/ 0 w 1998662"/>
                  <a:gd name="connsiteY0" fmla="*/ 0 h 833437"/>
                  <a:gd name="connsiteX1" fmla="*/ 1330487 w 1998662"/>
                  <a:gd name="connsiteY1" fmla="*/ 0 h 833437"/>
                  <a:gd name="connsiteX2" fmla="*/ 1998662 w 1998662"/>
                  <a:gd name="connsiteY2" fmla="*/ 416719 h 833437"/>
                  <a:gd name="connsiteX3" fmla="*/ 1330487 w 1998662"/>
                  <a:gd name="connsiteY3" fmla="*/ 833437 h 833437"/>
                  <a:gd name="connsiteX4" fmla="*/ 0 w 1998662"/>
                  <a:gd name="connsiteY4" fmla="*/ 833437 h 833437"/>
                  <a:gd name="connsiteX5" fmla="*/ 0 w 1998662"/>
                  <a:gd name="connsiteY5" fmla="*/ 0 h 8334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98662" h="833437">
                    <a:moveTo>
                      <a:pt x="0" y="0"/>
                    </a:moveTo>
                    <a:lnTo>
                      <a:pt x="1330487" y="0"/>
                    </a:lnTo>
                    <a:cubicBezTo>
                      <a:pt x="1576072" y="9366"/>
                      <a:pt x="1768317" y="453073"/>
                      <a:pt x="1998662" y="416719"/>
                    </a:cubicBezTo>
                    <a:cubicBezTo>
                      <a:pt x="1775937" y="555625"/>
                      <a:pt x="1614172" y="793591"/>
                      <a:pt x="1330487" y="833437"/>
                    </a:cubicBezTo>
                    <a:lnTo>
                      <a:pt x="0" y="83343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ctr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" name="Pentagon 12">
                <a:extLst>
                  <a:ext uri="{FF2B5EF4-FFF2-40B4-BE49-F238E27FC236}">
                    <a16:creationId xmlns:a16="http://schemas.microsoft.com/office/drawing/2014/main" id="{D2EEBF5C-144C-8A4C-B845-8BE556F35E05}"/>
                  </a:ext>
                </a:extLst>
              </p:cNvPr>
              <p:cNvSpPr/>
              <p:nvPr/>
            </p:nvSpPr>
            <p:spPr>
              <a:xfrm flipH="1">
                <a:off x="2111387" y="1376363"/>
                <a:ext cx="3336594" cy="833437"/>
              </a:xfrm>
              <a:custGeom>
                <a:avLst/>
                <a:gdLst>
                  <a:gd name="connsiteX0" fmla="*/ 0 w 3055620"/>
                  <a:gd name="connsiteY0" fmla="*/ 0 h 833437"/>
                  <a:gd name="connsiteX1" fmla="*/ 2433159 w 3055620"/>
                  <a:gd name="connsiteY1" fmla="*/ 0 h 833437"/>
                  <a:gd name="connsiteX2" fmla="*/ 3055620 w 3055620"/>
                  <a:gd name="connsiteY2" fmla="*/ 416719 h 833437"/>
                  <a:gd name="connsiteX3" fmla="*/ 2433159 w 3055620"/>
                  <a:gd name="connsiteY3" fmla="*/ 833437 h 833437"/>
                  <a:gd name="connsiteX4" fmla="*/ 0 w 3055620"/>
                  <a:gd name="connsiteY4" fmla="*/ 833437 h 833437"/>
                  <a:gd name="connsiteX5" fmla="*/ 0 w 3055620"/>
                  <a:gd name="connsiteY5" fmla="*/ 0 h 833437"/>
                  <a:gd name="connsiteX0" fmla="*/ 0 w 3055620"/>
                  <a:gd name="connsiteY0" fmla="*/ 0 h 833437"/>
                  <a:gd name="connsiteX1" fmla="*/ 2433159 w 3055620"/>
                  <a:gd name="connsiteY1" fmla="*/ 0 h 833437"/>
                  <a:gd name="connsiteX2" fmla="*/ 3055620 w 3055620"/>
                  <a:gd name="connsiteY2" fmla="*/ 416719 h 833437"/>
                  <a:gd name="connsiteX3" fmla="*/ 2433159 w 3055620"/>
                  <a:gd name="connsiteY3" fmla="*/ 833437 h 833437"/>
                  <a:gd name="connsiteX4" fmla="*/ 0 w 3055620"/>
                  <a:gd name="connsiteY4" fmla="*/ 833437 h 833437"/>
                  <a:gd name="connsiteX5" fmla="*/ 0 w 3055620"/>
                  <a:gd name="connsiteY5" fmla="*/ 0 h 833437"/>
                  <a:gd name="connsiteX0" fmla="*/ 0 w 3055620"/>
                  <a:gd name="connsiteY0" fmla="*/ 0 h 833437"/>
                  <a:gd name="connsiteX1" fmla="*/ 2433159 w 3055620"/>
                  <a:gd name="connsiteY1" fmla="*/ 0 h 833437"/>
                  <a:gd name="connsiteX2" fmla="*/ 3055620 w 3055620"/>
                  <a:gd name="connsiteY2" fmla="*/ 416719 h 833437"/>
                  <a:gd name="connsiteX3" fmla="*/ 2433159 w 3055620"/>
                  <a:gd name="connsiteY3" fmla="*/ 833437 h 833437"/>
                  <a:gd name="connsiteX4" fmla="*/ 0 w 3055620"/>
                  <a:gd name="connsiteY4" fmla="*/ 833437 h 833437"/>
                  <a:gd name="connsiteX5" fmla="*/ 0 w 3055620"/>
                  <a:gd name="connsiteY5" fmla="*/ 0 h 833437"/>
                  <a:gd name="connsiteX0" fmla="*/ 0 w 3055620"/>
                  <a:gd name="connsiteY0" fmla="*/ 0 h 833437"/>
                  <a:gd name="connsiteX1" fmla="*/ 2433159 w 3055620"/>
                  <a:gd name="connsiteY1" fmla="*/ 0 h 833437"/>
                  <a:gd name="connsiteX2" fmla="*/ 3055620 w 3055620"/>
                  <a:gd name="connsiteY2" fmla="*/ 416719 h 833437"/>
                  <a:gd name="connsiteX3" fmla="*/ 2433159 w 3055620"/>
                  <a:gd name="connsiteY3" fmla="*/ 833437 h 833437"/>
                  <a:gd name="connsiteX4" fmla="*/ 0 w 3055620"/>
                  <a:gd name="connsiteY4" fmla="*/ 833437 h 833437"/>
                  <a:gd name="connsiteX5" fmla="*/ 0 w 3055620"/>
                  <a:gd name="connsiteY5" fmla="*/ 0 h 833437"/>
                  <a:gd name="connsiteX0" fmla="*/ 0 w 3215640"/>
                  <a:gd name="connsiteY0" fmla="*/ 0 h 833437"/>
                  <a:gd name="connsiteX1" fmla="*/ 2433159 w 3215640"/>
                  <a:gd name="connsiteY1" fmla="*/ 0 h 833437"/>
                  <a:gd name="connsiteX2" fmla="*/ 3215640 w 3215640"/>
                  <a:gd name="connsiteY2" fmla="*/ 531019 h 833437"/>
                  <a:gd name="connsiteX3" fmla="*/ 2433159 w 3215640"/>
                  <a:gd name="connsiteY3" fmla="*/ 833437 h 833437"/>
                  <a:gd name="connsiteX4" fmla="*/ 0 w 3215640"/>
                  <a:gd name="connsiteY4" fmla="*/ 833437 h 833437"/>
                  <a:gd name="connsiteX5" fmla="*/ 0 w 3215640"/>
                  <a:gd name="connsiteY5" fmla="*/ 0 h 833437"/>
                  <a:gd name="connsiteX0" fmla="*/ 0 w 3215640"/>
                  <a:gd name="connsiteY0" fmla="*/ 0 h 833437"/>
                  <a:gd name="connsiteX1" fmla="*/ 2433159 w 3215640"/>
                  <a:gd name="connsiteY1" fmla="*/ 0 h 833437"/>
                  <a:gd name="connsiteX2" fmla="*/ 3215640 w 3215640"/>
                  <a:gd name="connsiteY2" fmla="*/ 531019 h 833437"/>
                  <a:gd name="connsiteX3" fmla="*/ 2433159 w 3215640"/>
                  <a:gd name="connsiteY3" fmla="*/ 833437 h 833437"/>
                  <a:gd name="connsiteX4" fmla="*/ 0 w 3215640"/>
                  <a:gd name="connsiteY4" fmla="*/ 833437 h 833437"/>
                  <a:gd name="connsiteX5" fmla="*/ 0 w 3215640"/>
                  <a:gd name="connsiteY5" fmla="*/ 0 h 833437"/>
                  <a:gd name="connsiteX0" fmla="*/ 0 w 3234548"/>
                  <a:gd name="connsiteY0" fmla="*/ 0 h 833437"/>
                  <a:gd name="connsiteX1" fmla="*/ 2433159 w 3234548"/>
                  <a:gd name="connsiteY1" fmla="*/ 0 h 833437"/>
                  <a:gd name="connsiteX2" fmla="*/ 3215640 w 3234548"/>
                  <a:gd name="connsiteY2" fmla="*/ 531019 h 833437"/>
                  <a:gd name="connsiteX3" fmla="*/ 2946082 w 3234548"/>
                  <a:gd name="connsiteY3" fmla="*/ 668337 h 833437"/>
                  <a:gd name="connsiteX4" fmla="*/ 2433159 w 3234548"/>
                  <a:gd name="connsiteY4" fmla="*/ 833437 h 833437"/>
                  <a:gd name="connsiteX5" fmla="*/ 0 w 3234548"/>
                  <a:gd name="connsiteY5" fmla="*/ 833437 h 833437"/>
                  <a:gd name="connsiteX6" fmla="*/ 0 w 3234548"/>
                  <a:gd name="connsiteY6" fmla="*/ 0 h 833437"/>
                  <a:gd name="connsiteX0" fmla="*/ 0 w 3243981"/>
                  <a:gd name="connsiteY0" fmla="*/ 0 h 833437"/>
                  <a:gd name="connsiteX1" fmla="*/ 2433159 w 3243981"/>
                  <a:gd name="connsiteY1" fmla="*/ 0 h 833437"/>
                  <a:gd name="connsiteX2" fmla="*/ 3215640 w 3243981"/>
                  <a:gd name="connsiteY2" fmla="*/ 531019 h 833437"/>
                  <a:gd name="connsiteX3" fmla="*/ 3047682 w 3243981"/>
                  <a:gd name="connsiteY3" fmla="*/ 528637 h 833437"/>
                  <a:gd name="connsiteX4" fmla="*/ 2433159 w 3243981"/>
                  <a:gd name="connsiteY4" fmla="*/ 833437 h 833437"/>
                  <a:gd name="connsiteX5" fmla="*/ 0 w 3243981"/>
                  <a:gd name="connsiteY5" fmla="*/ 833437 h 833437"/>
                  <a:gd name="connsiteX6" fmla="*/ 0 w 3243981"/>
                  <a:gd name="connsiteY6" fmla="*/ 0 h 833437"/>
                  <a:gd name="connsiteX0" fmla="*/ 0 w 3233439"/>
                  <a:gd name="connsiteY0" fmla="*/ 0 h 833437"/>
                  <a:gd name="connsiteX1" fmla="*/ 2433159 w 3233439"/>
                  <a:gd name="connsiteY1" fmla="*/ 0 h 833437"/>
                  <a:gd name="connsiteX2" fmla="*/ 3215640 w 3233439"/>
                  <a:gd name="connsiteY2" fmla="*/ 531019 h 833437"/>
                  <a:gd name="connsiteX3" fmla="*/ 3047682 w 3233439"/>
                  <a:gd name="connsiteY3" fmla="*/ 528637 h 833437"/>
                  <a:gd name="connsiteX4" fmla="*/ 2433159 w 3233439"/>
                  <a:gd name="connsiteY4" fmla="*/ 833437 h 833437"/>
                  <a:gd name="connsiteX5" fmla="*/ 0 w 3233439"/>
                  <a:gd name="connsiteY5" fmla="*/ 833437 h 833437"/>
                  <a:gd name="connsiteX6" fmla="*/ 0 w 3233439"/>
                  <a:gd name="connsiteY6" fmla="*/ 0 h 833437"/>
                  <a:gd name="connsiteX0" fmla="*/ 0 w 3215999"/>
                  <a:gd name="connsiteY0" fmla="*/ 0 h 833437"/>
                  <a:gd name="connsiteX1" fmla="*/ 2433159 w 3215999"/>
                  <a:gd name="connsiteY1" fmla="*/ 0 h 833437"/>
                  <a:gd name="connsiteX2" fmla="*/ 3215640 w 3215999"/>
                  <a:gd name="connsiteY2" fmla="*/ 531019 h 833437"/>
                  <a:gd name="connsiteX3" fmla="*/ 3047682 w 3215999"/>
                  <a:gd name="connsiteY3" fmla="*/ 528637 h 833437"/>
                  <a:gd name="connsiteX4" fmla="*/ 2433159 w 3215999"/>
                  <a:gd name="connsiteY4" fmla="*/ 833437 h 833437"/>
                  <a:gd name="connsiteX5" fmla="*/ 0 w 3215999"/>
                  <a:gd name="connsiteY5" fmla="*/ 833437 h 833437"/>
                  <a:gd name="connsiteX6" fmla="*/ 0 w 3215999"/>
                  <a:gd name="connsiteY6" fmla="*/ 0 h 833437"/>
                  <a:gd name="connsiteX0" fmla="*/ 0 w 3336505"/>
                  <a:gd name="connsiteY0" fmla="*/ 0 h 833437"/>
                  <a:gd name="connsiteX1" fmla="*/ 2433159 w 3336505"/>
                  <a:gd name="connsiteY1" fmla="*/ 0 h 833437"/>
                  <a:gd name="connsiteX2" fmla="*/ 3336290 w 3336505"/>
                  <a:gd name="connsiteY2" fmla="*/ 632619 h 833437"/>
                  <a:gd name="connsiteX3" fmla="*/ 3047682 w 3336505"/>
                  <a:gd name="connsiteY3" fmla="*/ 528637 h 833437"/>
                  <a:gd name="connsiteX4" fmla="*/ 2433159 w 3336505"/>
                  <a:gd name="connsiteY4" fmla="*/ 833437 h 833437"/>
                  <a:gd name="connsiteX5" fmla="*/ 0 w 3336505"/>
                  <a:gd name="connsiteY5" fmla="*/ 833437 h 833437"/>
                  <a:gd name="connsiteX6" fmla="*/ 0 w 3336505"/>
                  <a:gd name="connsiteY6" fmla="*/ 0 h 833437"/>
                  <a:gd name="connsiteX0" fmla="*/ 0 w 3336505"/>
                  <a:gd name="connsiteY0" fmla="*/ 0 h 833437"/>
                  <a:gd name="connsiteX1" fmla="*/ 2433159 w 3336505"/>
                  <a:gd name="connsiteY1" fmla="*/ 0 h 833437"/>
                  <a:gd name="connsiteX2" fmla="*/ 3336290 w 3336505"/>
                  <a:gd name="connsiteY2" fmla="*/ 632619 h 833437"/>
                  <a:gd name="connsiteX3" fmla="*/ 3047682 w 3336505"/>
                  <a:gd name="connsiteY3" fmla="*/ 528637 h 833437"/>
                  <a:gd name="connsiteX4" fmla="*/ 2433159 w 3336505"/>
                  <a:gd name="connsiteY4" fmla="*/ 833437 h 833437"/>
                  <a:gd name="connsiteX5" fmla="*/ 0 w 3336505"/>
                  <a:gd name="connsiteY5" fmla="*/ 833437 h 833437"/>
                  <a:gd name="connsiteX6" fmla="*/ 0 w 3336505"/>
                  <a:gd name="connsiteY6" fmla="*/ 0 h 833437"/>
                  <a:gd name="connsiteX0" fmla="*/ 0 w 3336505"/>
                  <a:gd name="connsiteY0" fmla="*/ 0 h 833437"/>
                  <a:gd name="connsiteX1" fmla="*/ 2433159 w 3336505"/>
                  <a:gd name="connsiteY1" fmla="*/ 0 h 833437"/>
                  <a:gd name="connsiteX2" fmla="*/ 3336290 w 3336505"/>
                  <a:gd name="connsiteY2" fmla="*/ 632619 h 833437"/>
                  <a:gd name="connsiteX3" fmla="*/ 3047682 w 3336505"/>
                  <a:gd name="connsiteY3" fmla="*/ 528637 h 833437"/>
                  <a:gd name="connsiteX4" fmla="*/ 2433159 w 3336505"/>
                  <a:gd name="connsiteY4" fmla="*/ 833437 h 833437"/>
                  <a:gd name="connsiteX5" fmla="*/ 0 w 3336505"/>
                  <a:gd name="connsiteY5" fmla="*/ 833437 h 833437"/>
                  <a:gd name="connsiteX6" fmla="*/ 0 w 3336505"/>
                  <a:gd name="connsiteY6" fmla="*/ 0 h 833437"/>
                  <a:gd name="connsiteX0" fmla="*/ 0 w 3336509"/>
                  <a:gd name="connsiteY0" fmla="*/ 0 h 833437"/>
                  <a:gd name="connsiteX1" fmla="*/ 2433159 w 3336509"/>
                  <a:gd name="connsiteY1" fmla="*/ 0 h 833437"/>
                  <a:gd name="connsiteX2" fmla="*/ 3336290 w 3336509"/>
                  <a:gd name="connsiteY2" fmla="*/ 632619 h 833437"/>
                  <a:gd name="connsiteX3" fmla="*/ 3054032 w 3336509"/>
                  <a:gd name="connsiteY3" fmla="*/ 522287 h 833437"/>
                  <a:gd name="connsiteX4" fmla="*/ 2433159 w 3336509"/>
                  <a:gd name="connsiteY4" fmla="*/ 833437 h 833437"/>
                  <a:gd name="connsiteX5" fmla="*/ 0 w 3336509"/>
                  <a:gd name="connsiteY5" fmla="*/ 833437 h 833437"/>
                  <a:gd name="connsiteX6" fmla="*/ 0 w 3336509"/>
                  <a:gd name="connsiteY6" fmla="*/ 0 h 833437"/>
                  <a:gd name="connsiteX0" fmla="*/ 0 w 3336536"/>
                  <a:gd name="connsiteY0" fmla="*/ 0 h 833437"/>
                  <a:gd name="connsiteX1" fmla="*/ 2433159 w 3336536"/>
                  <a:gd name="connsiteY1" fmla="*/ 0 h 833437"/>
                  <a:gd name="connsiteX2" fmla="*/ 3336290 w 3336536"/>
                  <a:gd name="connsiteY2" fmla="*/ 632619 h 833437"/>
                  <a:gd name="connsiteX3" fmla="*/ 3054032 w 3336536"/>
                  <a:gd name="connsiteY3" fmla="*/ 522287 h 833437"/>
                  <a:gd name="connsiteX4" fmla="*/ 2433159 w 3336536"/>
                  <a:gd name="connsiteY4" fmla="*/ 833437 h 833437"/>
                  <a:gd name="connsiteX5" fmla="*/ 0 w 3336536"/>
                  <a:gd name="connsiteY5" fmla="*/ 833437 h 833437"/>
                  <a:gd name="connsiteX6" fmla="*/ 0 w 3336536"/>
                  <a:gd name="connsiteY6" fmla="*/ 0 h 833437"/>
                  <a:gd name="connsiteX0" fmla="*/ 0 w 3336536"/>
                  <a:gd name="connsiteY0" fmla="*/ 0 h 833437"/>
                  <a:gd name="connsiteX1" fmla="*/ 2433159 w 3336536"/>
                  <a:gd name="connsiteY1" fmla="*/ 0 h 833437"/>
                  <a:gd name="connsiteX2" fmla="*/ 3336290 w 3336536"/>
                  <a:gd name="connsiteY2" fmla="*/ 632619 h 833437"/>
                  <a:gd name="connsiteX3" fmla="*/ 3054032 w 3336536"/>
                  <a:gd name="connsiteY3" fmla="*/ 522287 h 833437"/>
                  <a:gd name="connsiteX4" fmla="*/ 2433159 w 3336536"/>
                  <a:gd name="connsiteY4" fmla="*/ 833437 h 833437"/>
                  <a:gd name="connsiteX5" fmla="*/ 0 w 3336536"/>
                  <a:gd name="connsiteY5" fmla="*/ 833437 h 833437"/>
                  <a:gd name="connsiteX6" fmla="*/ 0 w 3336536"/>
                  <a:gd name="connsiteY6" fmla="*/ 0 h 833437"/>
                  <a:gd name="connsiteX0" fmla="*/ 0 w 3336536"/>
                  <a:gd name="connsiteY0" fmla="*/ 0 h 833437"/>
                  <a:gd name="connsiteX1" fmla="*/ 2433159 w 3336536"/>
                  <a:gd name="connsiteY1" fmla="*/ 0 h 833437"/>
                  <a:gd name="connsiteX2" fmla="*/ 3047681 w 3336536"/>
                  <a:gd name="connsiteY2" fmla="*/ 414337 h 833437"/>
                  <a:gd name="connsiteX3" fmla="*/ 3336290 w 3336536"/>
                  <a:gd name="connsiteY3" fmla="*/ 632619 h 833437"/>
                  <a:gd name="connsiteX4" fmla="*/ 3054032 w 3336536"/>
                  <a:gd name="connsiteY4" fmla="*/ 522287 h 833437"/>
                  <a:gd name="connsiteX5" fmla="*/ 2433159 w 3336536"/>
                  <a:gd name="connsiteY5" fmla="*/ 833437 h 833437"/>
                  <a:gd name="connsiteX6" fmla="*/ 0 w 3336536"/>
                  <a:gd name="connsiteY6" fmla="*/ 833437 h 833437"/>
                  <a:gd name="connsiteX7" fmla="*/ 0 w 3336536"/>
                  <a:gd name="connsiteY7" fmla="*/ 0 h 833437"/>
                  <a:gd name="connsiteX0" fmla="*/ 0 w 3336536"/>
                  <a:gd name="connsiteY0" fmla="*/ 0 h 833437"/>
                  <a:gd name="connsiteX1" fmla="*/ 2433159 w 3336536"/>
                  <a:gd name="connsiteY1" fmla="*/ 0 h 833437"/>
                  <a:gd name="connsiteX2" fmla="*/ 3047681 w 3336536"/>
                  <a:gd name="connsiteY2" fmla="*/ 414337 h 833437"/>
                  <a:gd name="connsiteX3" fmla="*/ 3336290 w 3336536"/>
                  <a:gd name="connsiteY3" fmla="*/ 632619 h 833437"/>
                  <a:gd name="connsiteX4" fmla="*/ 3054032 w 3336536"/>
                  <a:gd name="connsiteY4" fmla="*/ 522287 h 833437"/>
                  <a:gd name="connsiteX5" fmla="*/ 2433159 w 3336536"/>
                  <a:gd name="connsiteY5" fmla="*/ 833437 h 833437"/>
                  <a:gd name="connsiteX6" fmla="*/ 0 w 3336536"/>
                  <a:gd name="connsiteY6" fmla="*/ 833437 h 833437"/>
                  <a:gd name="connsiteX7" fmla="*/ 0 w 3336536"/>
                  <a:gd name="connsiteY7" fmla="*/ 0 h 833437"/>
                  <a:gd name="connsiteX0" fmla="*/ 0 w 3336536"/>
                  <a:gd name="connsiteY0" fmla="*/ 0 h 833437"/>
                  <a:gd name="connsiteX1" fmla="*/ 2433159 w 3336536"/>
                  <a:gd name="connsiteY1" fmla="*/ 0 h 833437"/>
                  <a:gd name="connsiteX2" fmla="*/ 3047681 w 3336536"/>
                  <a:gd name="connsiteY2" fmla="*/ 414337 h 833437"/>
                  <a:gd name="connsiteX3" fmla="*/ 3336290 w 3336536"/>
                  <a:gd name="connsiteY3" fmla="*/ 645319 h 833437"/>
                  <a:gd name="connsiteX4" fmla="*/ 3054032 w 3336536"/>
                  <a:gd name="connsiteY4" fmla="*/ 522287 h 833437"/>
                  <a:gd name="connsiteX5" fmla="*/ 2433159 w 3336536"/>
                  <a:gd name="connsiteY5" fmla="*/ 833437 h 833437"/>
                  <a:gd name="connsiteX6" fmla="*/ 0 w 3336536"/>
                  <a:gd name="connsiteY6" fmla="*/ 833437 h 833437"/>
                  <a:gd name="connsiteX7" fmla="*/ 0 w 3336536"/>
                  <a:gd name="connsiteY7" fmla="*/ 0 h 833437"/>
                  <a:gd name="connsiteX0" fmla="*/ 0 w 3336536"/>
                  <a:gd name="connsiteY0" fmla="*/ 0 h 833437"/>
                  <a:gd name="connsiteX1" fmla="*/ 2433159 w 3336536"/>
                  <a:gd name="connsiteY1" fmla="*/ 0 h 833437"/>
                  <a:gd name="connsiteX2" fmla="*/ 3047681 w 3336536"/>
                  <a:gd name="connsiteY2" fmla="*/ 414337 h 833437"/>
                  <a:gd name="connsiteX3" fmla="*/ 3336290 w 3336536"/>
                  <a:gd name="connsiteY3" fmla="*/ 645319 h 833437"/>
                  <a:gd name="connsiteX4" fmla="*/ 3054032 w 3336536"/>
                  <a:gd name="connsiteY4" fmla="*/ 522287 h 833437"/>
                  <a:gd name="connsiteX5" fmla="*/ 2433159 w 3336536"/>
                  <a:gd name="connsiteY5" fmla="*/ 833437 h 833437"/>
                  <a:gd name="connsiteX6" fmla="*/ 0 w 3336536"/>
                  <a:gd name="connsiteY6" fmla="*/ 833437 h 833437"/>
                  <a:gd name="connsiteX7" fmla="*/ 0 w 3336536"/>
                  <a:gd name="connsiteY7" fmla="*/ 0 h 833437"/>
                  <a:gd name="connsiteX0" fmla="*/ 0 w 3336594"/>
                  <a:gd name="connsiteY0" fmla="*/ 0 h 833437"/>
                  <a:gd name="connsiteX1" fmla="*/ 2433159 w 3336594"/>
                  <a:gd name="connsiteY1" fmla="*/ 0 h 833437"/>
                  <a:gd name="connsiteX2" fmla="*/ 3047681 w 3336594"/>
                  <a:gd name="connsiteY2" fmla="*/ 414337 h 833437"/>
                  <a:gd name="connsiteX3" fmla="*/ 3336290 w 3336594"/>
                  <a:gd name="connsiteY3" fmla="*/ 645319 h 833437"/>
                  <a:gd name="connsiteX4" fmla="*/ 3054032 w 3336594"/>
                  <a:gd name="connsiteY4" fmla="*/ 522287 h 833437"/>
                  <a:gd name="connsiteX5" fmla="*/ 2433159 w 3336594"/>
                  <a:gd name="connsiteY5" fmla="*/ 833437 h 833437"/>
                  <a:gd name="connsiteX6" fmla="*/ 0 w 3336594"/>
                  <a:gd name="connsiteY6" fmla="*/ 833437 h 833437"/>
                  <a:gd name="connsiteX7" fmla="*/ 0 w 3336594"/>
                  <a:gd name="connsiteY7" fmla="*/ 0 h 833437"/>
                  <a:gd name="connsiteX0" fmla="*/ 0 w 3336594"/>
                  <a:gd name="connsiteY0" fmla="*/ 0 h 833437"/>
                  <a:gd name="connsiteX1" fmla="*/ 2433159 w 3336594"/>
                  <a:gd name="connsiteY1" fmla="*/ 0 h 833437"/>
                  <a:gd name="connsiteX2" fmla="*/ 3047681 w 3336594"/>
                  <a:gd name="connsiteY2" fmla="*/ 414337 h 833437"/>
                  <a:gd name="connsiteX3" fmla="*/ 3336290 w 3336594"/>
                  <a:gd name="connsiteY3" fmla="*/ 645319 h 833437"/>
                  <a:gd name="connsiteX4" fmla="*/ 3054032 w 3336594"/>
                  <a:gd name="connsiteY4" fmla="*/ 522287 h 833437"/>
                  <a:gd name="connsiteX5" fmla="*/ 2433159 w 3336594"/>
                  <a:gd name="connsiteY5" fmla="*/ 833437 h 833437"/>
                  <a:gd name="connsiteX6" fmla="*/ 0 w 3336594"/>
                  <a:gd name="connsiteY6" fmla="*/ 833437 h 833437"/>
                  <a:gd name="connsiteX7" fmla="*/ 0 w 3336594"/>
                  <a:gd name="connsiteY7" fmla="*/ 0 h 8334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336594" h="833437">
                    <a:moveTo>
                      <a:pt x="0" y="0"/>
                    </a:moveTo>
                    <a:lnTo>
                      <a:pt x="2433159" y="0"/>
                    </a:lnTo>
                    <a:cubicBezTo>
                      <a:pt x="2941106" y="69056"/>
                      <a:pt x="2897159" y="308900"/>
                      <a:pt x="3047681" y="414337"/>
                    </a:cubicBezTo>
                    <a:cubicBezTo>
                      <a:pt x="3198203" y="519774"/>
                      <a:pt x="3271732" y="592403"/>
                      <a:pt x="3336290" y="645319"/>
                    </a:cubicBezTo>
                    <a:cubicBezTo>
                      <a:pt x="3345577" y="667809"/>
                      <a:pt x="3139996" y="500459"/>
                      <a:pt x="3054032" y="522287"/>
                    </a:cubicBezTo>
                    <a:cubicBezTo>
                      <a:pt x="2783919" y="598090"/>
                      <a:pt x="2924173" y="805920"/>
                      <a:pt x="2433159" y="833437"/>
                    </a:cubicBezTo>
                    <a:lnTo>
                      <a:pt x="0" y="83343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B2F5F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ctr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5432CD1A-ED96-044F-ABB1-A475AFE56CB9}"/>
                </a:ext>
              </a:extLst>
            </p:cNvPr>
            <p:cNvGrpSpPr/>
            <p:nvPr/>
          </p:nvGrpSpPr>
          <p:grpSpPr>
            <a:xfrm>
              <a:off x="6470382" y="2699138"/>
              <a:ext cx="5054281" cy="759818"/>
              <a:chOff x="393700" y="2392363"/>
              <a:chExt cx="5054281" cy="833437"/>
            </a:xfrm>
          </p:grpSpPr>
          <p:sp>
            <p:nvSpPr>
              <p:cNvPr id="31" name="Pentagon 9">
                <a:extLst>
                  <a:ext uri="{FF2B5EF4-FFF2-40B4-BE49-F238E27FC236}">
                    <a16:creationId xmlns:a16="http://schemas.microsoft.com/office/drawing/2014/main" id="{AF6ABB34-C14E-4349-AF32-A9D617E12C8B}"/>
                  </a:ext>
                </a:extLst>
              </p:cNvPr>
              <p:cNvSpPr/>
              <p:nvPr/>
            </p:nvSpPr>
            <p:spPr>
              <a:xfrm>
                <a:off x="393700" y="2392363"/>
                <a:ext cx="1998662" cy="833437"/>
              </a:xfrm>
              <a:custGeom>
                <a:avLst/>
                <a:gdLst>
                  <a:gd name="connsiteX0" fmla="*/ 0 w 1998662"/>
                  <a:gd name="connsiteY0" fmla="*/ 0 h 833437"/>
                  <a:gd name="connsiteX1" fmla="*/ 1330487 w 1998662"/>
                  <a:gd name="connsiteY1" fmla="*/ 0 h 833437"/>
                  <a:gd name="connsiteX2" fmla="*/ 1998662 w 1998662"/>
                  <a:gd name="connsiteY2" fmla="*/ 416719 h 833437"/>
                  <a:gd name="connsiteX3" fmla="*/ 1330487 w 1998662"/>
                  <a:gd name="connsiteY3" fmla="*/ 833437 h 833437"/>
                  <a:gd name="connsiteX4" fmla="*/ 0 w 1998662"/>
                  <a:gd name="connsiteY4" fmla="*/ 833437 h 833437"/>
                  <a:gd name="connsiteX5" fmla="*/ 0 w 1998662"/>
                  <a:gd name="connsiteY5" fmla="*/ 0 h 833437"/>
                  <a:gd name="connsiteX0" fmla="*/ 0 w 1998662"/>
                  <a:gd name="connsiteY0" fmla="*/ 0 h 833437"/>
                  <a:gd name="connsiteX1" fmla="*/ 1330487 w 1998662"/>
                  <a:gd name="connsiteY1" fmla="*/ 0 h 833437"/>
                  <a:gd name="connsiteX2" fmla="*/ 1998662 w 1998662"/>
                  <a:gd name="connsiteY2" fmla="*/ 416719 h 833437"/>
                  <a:gd name="connsiteX3" fmla="*/ 1330487 w 1998662"/>
                  <a:gd name="connsiteY3" fmla="*/ 833437 h 833437"/>
                  <a:gd name="connsiteX4" fmla="*/ 0 w 1998662"/>
                  <a:gd name="connsiteY4" fmla="*/ 833437 h 833437"/>
                  <a:gd name="connsiteX5" fmla="*/ 0 w 1998662"/>
                  <a:gd name="connsiteY5" fmla="*/ 0 h 833437"/>
                  <a:gd name="connsiteX0" fmla="*/ 0 w 1998662"/>
                  <a:gd name="connsiteY0" fmla="*/ 0 h 833437"/>
                  <a:gd name="connsiteX1" fmla="*/ 1330487 w 1998662"/>
                  <a:gd name="connsiteY1" fmla="*/ 0 h 833437"/>
                  <a:gd name="connsiteX2" fmla="*/ 1998662 w 1998662"/>
                  <a:gd name="connsiteY2" fmla="*/ 416719 h 833437"/>
                  <a:gd name="connsiteX3" fmla="*/ 1330487 w 1998662"/>
                  <a:gd name="connsiteY3" fmla="*/ 833437 h 833437"/>
                  <a:gd name="connsiteX4" fmla="*/ 0 w 1998662"/>
                  <a:gd name="connsiteY4" fmla="*/ 833437 h 833437"/>
                  <a:gd name="connsiteX5" fmla="*/ 0 w 1998662"/>
                  <a:gd name="connsiteY5" fmla="*/ 0 h 833437"/>
                  <a:gd name="connsiteX0" fmla="*/ 0 w 1998662"/>
                  <a:gd name="connsiteY0" fmla="*/ 0 h 833437"/>
                  <a:gd name="connsiteX1" fmla="*/ 1330487 w 1998662"/>
                  <a:gd name="connsiteY1" fmla="*/ 0 h 833437"/>
                  <a:gd name="connsiteX2" fmla="*/ 1998662 w 1998662"/>
                  <a:gd name="connsiteY2" fmla="*/ 416719 h 833437"/>
                  <a:gd name="connsiteX3" fmla="*/ 1330487 w 1998662"/>
                  <a:gd name="connsiteY3" fmla="*/ 833437 h 833437"/>
                  <a:gd name="connsiteX4" fmla="*/ 0 w 1998662"/>
                  <a:gd name="connsiteY4" fmla="*/ 833437 h 833437"/>
                  <a:gd name="connsiteX5" fmla="*/ 0 w 1998662"/>
                  <a:gd name="connsiteY5" fmla="*/ 0 h 833437"/>
                  <a:gd name="connsiteX0" fmla="*/ 0 w 1998662"/>
                  <a:gd name="connsiteY0" fmla="*/ 0 h 833437"/>
                  <a:gd name="connsiteX1" fmla="*/ 1330487 w 1998662"/>
                  <a:gd name="connsiteY1" fmla="*/ 0 h 833437"/>
                  <a:gd name="connsiteX2" fmla="*/ 1998662 w 1998662"/>
                  <a:gd name="connsiteY2" fmla="*/ 416719 h 833437"/>
                  <a:gd name="connsiteX3" fmla="*/ 1330487 w 1998662"/>
                  <a:gd name="connsiteY3" fmla="*/ 833437 h 833437"/>
                  <a:gd name="connsiteX4" fmla="*/ 0 w 1998662"/>
                  <a:gd name="connsiteY4" fmla="*/ 833437 h 833437"/>
                  <a:gd name="connsiteX5" fmla="*/ 0 w 1998662"/>
                  <a:gd name="connsiteY5" fmla="*/ 0 h 8334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98662" h="833437">
                    <a:moveTo>
                      <a:pt x="0" y="0"/>
                    </a:moveTo>
                    <a:lnTo>
                      <a:pt x="1330487" y="0"/>
                    </a:lnTo>
                    <a:cubicBezTo>
                      <a:pt x="1576072" y="9366"/>
                      <a:pt x="1768317" y="453073"/>
                      <a:pt x="1998662" y="416719"/>
                    </a:cubicBezTo>
                    <a:cubicBezTo>
                      <a:pt x="1775937" y="555625"/>
                      <a:pt x="1614172" y="793591"/>
                      <a:pt x="1330487" y="833437"/>
                    </a:cubicBezTo>
                    <a:lnTo>
                      <a:pt x="0" y="83343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ctr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2" name="Pentagon 12">
                <a:extLst>
                  <a:ext uri="{FF2B5EF4-FFF2-40B4-BE49-F238E27FC236}">
                    <a16:creationId xmlns:a16="http://schemas.microsoft.com/office/drawing/2014/main" id="{BAB3F543-C4D3-0748-9267-971BF0463C8E}"/>
                  </a:ext>
                </a:extLst>
              </p:cNvPr>
              <p:cNvSpPr/>
              <p:nvPr/>
            </p:nvSpPr>
            <p:spPr>
              <a:xfrm flipH="1">
                <a:off x="2111387" y="2392363"/>
                <a:ext cx="3336594" cy="833437"/>
              </a:xfrm>
              <a:custGeom>
                <a:avLst/>
                <a:gdLst>
                  <a:gd name="connsiteX0" fmla="*/ 0 w 3055620"/>
                  <a:gd name="connsiteY0" fmla="*/ 0 h 833437"/>
                  <a:gd name="connsiteX1" fmla="*/ 2433159 w 3055620"/>
                  <a:gd name="connsiteY1" fmla="*/ 0 h 833437"/>
                  <a:gd name="connsiteX2" fmla="*/ 3055620 w 3055620"/>
                  <a:gd name="connsiteY2" fmla="*/ 416719 h 833437"/>
                  <a:gd name="connsiteX3" fmla="*/ 2433159 w 3055620"/>
                  <a:gd name="connsiteY3" fmla="*/ 833437 h 833437"/>
                  <a:gd name="connsiteX4" fmla="*/ 0 w 3055620"/>
                  <a:gd name="connsiteY4" fmla="*/ 833437 h 833437"/>
                  <a:gd name="connsiteX5" fmla="*/ 0 w 3055620"/>
                  <a:gd name="connsiteY5" fmla="*/ 0 h 833437"/>
                  <a:gd name="connsiteX0" fmla="*/ 0 w 3055620"/>
                  <a:gd name="connsiteY0" fmla="*/ 0 h 833437"/>
                  <a:gd name="connsiteX1" fmla="*/ 2433159 w 3055620"/>
                  <a:gd name="connsiteY1" fmla="*/ 0 h 833437"/>
                  <a:gd name="connsiteX2" fmla="*/ 3055620 w 3055620"/>
                  <a:gd name="connsiteY2" fmla="*/ 416719 h 833437"/>
                  <a:gd name="connsiteX3" fmla="*/ 2433159 w 3055620"/>
                  <a:gd name="connsiteY3" fmla="*/ 833437 h 833437"/>
                  <a:gd name="connsiteX4" fmla="*/ 0 w 3055620"/>
                  <a:gd name="connsiteY4" fmla="*/ 833437 h 833437"/>
                  <a:gd name="connsiteX5" fmla="*/ 0 w 3055620"/>
                  <a:gd name="connsiteY5" fmla="*/ 0 h 833437"/>
                  <a:gd name="connsiteX0" fmla="*/ 0 w 3055620"/>
                  <a:gd name="connsiteY0" fmla="*/ 0 h 833437"/>
                  <a:gd name="connsiteX1" fmla="*/ 2433159 w 3055620"/>
                  <a:gd name="connsiteY1" fmla="*/ 0 h 833437"/>
                  <a:gd name="connsiteX2" fmla="*/ 3055620 w 3055620"/>
                  <a:gd name="connsiteY2" fmla="*/ 416719 h 833437"/>
                  <a:gd name="connsiteX3" fmla="*/ 2433159 w 3055620"/>
                  <a:gd name="connsiteY3" fmla="*/ 833437 h 833437"/>
                  <a:gd name="connsiteX4" fmla="*/ 0 w 3055620"/>
                  <a:gd name="connsiteY4" fmla="*/ 833437 h 833437"/>
                  <a:gd name="connsiteX5" fmla="*/ 0 w 3055620"/>
                  <a:gd name="connsiteY5" fmla="*/ 0 h 833437"/>
                  <a:gd name="connsiteX0" fmla="*/ 0 w 3055620"/>
                  <a:gd name="connsiteY0" fmla="*/ 0 h 833437"/>
                  <a:gd name="connsiteX1" fmla="*/ 2433159 w 3055620"/>
                  <a:gd name="connsiteY1" fmla="*/ 0 h 833437"/>
                  <a:gd name="connsiteX2" fmla="*/ 3055620 w 3055620"/>
                  <a:gd name="connsiteY2" fmla="*/ 416719 h 833437"/>
                  <a:gd name="connsiteX3" fmla="*/ 2433159 w 3055620"/>
                  <a:gd name="connsiteY3" fmla="*/ 833437 h 833437"/>
                  <a:gd name="connsiteX4" fmla="*/ 0 w 3055620"/>
                  <a:gd name="connsiteY4" fmla="*/ 833437 h 833437"/>
                  <a:gd name="connsiteX5" fmla="*/ 0 w 3055620"/>
                  <a:gd name="connsiteY5" fmla="*/ 0 h 833437"/>
                  <a:gd name="connsiteX0" fmla="*/ 0 w 3215640"/>
                  <a:gd name="connsiteY0" fmla="*/ 0 h 833437"/>
                  <a:gd name="connsiteX1" fmla="*/ 2433159 w 3215640"/>
                  <a:gd name="connsiteY1" fmla="*/ 0 h 833437"/>
                  <a:gd name="connsiteX2" fmla="*/ 3215640 w 3215640"/>
                  <a:gd name="connsiteY2" fmla="*/ 531019 h 833437"/>
                  <a:gd name="connsiteX3" fmla="*/ 2433159 w 3215640"/>
                  <a:gd name="connsiteY3" fmla="*/ 833437 h 833437"/>
                  <a:gd name="connsiteX4" fmla="*/ 0 w 3215640"/>
                  <a:gd name="connsiteY4" fmla="*/ 833437 h 833437"/>
                  <a:gd name="connsiteX5" fmla="*/ 0 w 3215640"/>
                  <a:gd name="connsiteY5" fmla="*/ 0 h 833437"/>
                  <a:gd name="connsiteX0" fmla="*/ 0 w 3215640"/>
                  <a:gd name="connsiteY0" fmla="*/ 0 h 833437"/>
                  <a:gd name="connsiteX1" fmla="*/ 2433159 w 3215640"/>
                  <a:gd name="connsiteY1" fmla="*/ 0 h 833437"/>
                  <a:gd name="connsiteX2" fmla="*/ 3215640 w 3215640"/>
                  <a:gd name="connsiteY2" fmla="*/ 531019 h 833437"/>
                  <a:gd name="connsiteX3" fmla="*/ 2433159 w 3215640"/>
                  <a:gd name="connsiteY3" fmla="*/ 833437 h 833437"/>
                  <a:gd name="connsiteX4" fmla="*/ 0 w 3215640"/>
                  <a:gd name="connsiteY4" fmla="*/ 833437 h 833437"/>
                  <a:gd name="connsiteX5" fmla="*/ 0 w 3215640"/>
                  <a:gd name="connsiteY5" fmla="*/ 0 h 833437"/>
                  <a:gd name="connsiteX0" fmla="*/ 0 w 3234548"/>
                  <a:gd name="connsiteY0" fmla="*/ 0 h 833437"/>
                  <a:gd name="connsiteX1" fmla="*/ 2433159 w 3234548"/>
                  <a:gd name="connsiteY1" fmla="*/ 0 h 833437"/>
                  <a:gd name="connsiteX2" fmla="*/ 3215640 w 3234548"/>
                  <a:gd name="connsiteY2" fmla="*/ 531019 h 833437"/>
                  <a:gd name="connsiteX3" fmla="*/ 2946082 w 3234548"/>
                  <a:gd name="connsiteY3" fmla="*/ 668337 h 833437"/>
                  <a:gd name="connsiteX4" fmla="*/ 2433159 w 3234548"/>
                  <a:gd name="connsiteY4" fmla="*/ 833437 h 833437"/>
                  <a:gd name="connsiteX5" fmla="*/ 0 w 3234548"/>
                  <a:gd name="connsiteY5" fmla="*/ 833437 h 833437"/>
                  <a:gd name="connsiteX6" fmla="*/ 0 w 3234548"/>
                  <a:gd name="connsiteY6" fmla="*/ 0 h 833437"/>
                  <a:gd name="connsiteX0" fmla="*/ 0 w 3243981"/>
                  <a:gd name="connsiteY0" fmla="*/ 0 h 833437"/>
                  <a:gd name="connsiteX1" fmla="*/ 2433159 w 3243981"/>
                  <a:gd name="connsiteY1" fmla="*/ 0 h 833437"/>
                  <a:gd name="connsiteX2" fmla="*/ 3215640 w 3243981"/>
                  <a:gd name="connsiteY2" fmla="*/ 531019 h 833437"/>
                  <a:gd name="connsiteX3" fmla="*/ 3047682 w 3243981"/>
                  <a:gd name="connsiteY3" fmla="*/ 528637 h 833437"/>
                  <a:gd name="connsiteX4" fmla="*/ 2433159 w 3243981"/>
                  <a:gd name="connsiteY4" fmla="*/ 833437 h 833437"/>
                  <a:gd name="connsiteX5" fmla="*/ 0 w 3243981"/>
                  <a:gd name="connsiteY5" fmla="*/ 833437 h 833437"/>
                  <a:gd name="connsiteX6" fmla="*/ 0 w 3243981"/>
                  <a:gd name="connsiteY6" fmla="*/ 0 h 833437"/>
                  <a:gd name="connsiteX0" fmla="*/ 0 w 3233439"/>
                  <a:gd name="connsiteY0" fmla="*/ 0 h 833437"/>
                  <a:gd name="connsiteX1" fmla="*/ 2433159 w 3233439"/>
                  <a:gd name="connsiteY1" fmla="*/ 0 h 833437"/>
                  <a:gd name="connsiteX2" fmla="*/ 3215640 w 3233439"/>
                  <a:gd name="connsiteY2" fmla="*/ 531019 h 833437"/>
                  <a:gd name="connsiteX3" fmla="*/ 3047682 w 3233439"/>
                  <a:gd name="connsiteY3" fmla="*/ 528637 h 833437"/>
                  <a:gd name="connsiteX4" fmla="*/ 2433159 w 3233439"/>
                  <a:gd name="connsiteY4" fmla="*/ 833437 h 833437"/>
                  <a:gd name="connsiteX5" fmla="*/ 0 w 3233439"/>
                  <a:gd name="connsiteY5" fmla="*/ 833437 h 833437"/>
                  <a:gd name="connsiteX6" fmla="*/ 0 w 3233439"/>
                  <a:gd name="connsiteY6" fmla="*/ 0 h 833437"/>
                  <a:gd name="connsiteX0" fmla="*/ 0 w 3215999"/>
                  <a:gd name="connsiteY0" fmla="*/ 0 h 833437"/>
                  <a:gd name="connsiteX1" fmla="*/ 2433159 w 3215999"/>
                  <a:gd name="connsiteY1" fmla="*/ 0 h 833437"/>
                  <a:gd name="connsiteX2" fmla="*/ 3215640 w 3215999"/>
                  <a:gd name="connsiteY2" fmla="*/ 531019 h 833437"/>
                  <a:gd name="connsiteX3" fmla="*/ 3047682 w 3215999"/>
                  <a:gd name="connsiteY3" fmla="*/ 528637 h 833437"/>
                  <a:gd name="connsiteX4" fmla="*/ 2433159 w 3215999"/>
                  <a:gd name="connsiteY4" fmla="*/ 833437 h 833437"/>
                  <a:gd name="connsiteX5" fmla="*/ 0 w 3215999"/>
                  <a:gd name="connsiteY5" fmla="*/ 833437 h 833437"/>
                  <a:gd name="connsiteX6" fmla="*/ 0 w 3215999"/>
                  <a:gd name="connsiteY6" fmla="*/ 0 h 833437"/>
                  <a:gd name="connsiteX0" fmla="*/ 0 w 3336505"/>
                  <a:gd name="connsiteY0" fmla="*/ 0 h 833437"/>
                  <a:gd name="connsiteX1" fmla="*/ 2433159 w 3336505"/>
                  <a:gd name="connsiteY1" fmla="*/ 0 h 833437"/>
                  <a:gd name="connsiteX2" fmla="*/ 3336290 w 3336505"/>
                  <a:gd name="connsiteY2" fmla="*/ 632619 h 833437"/>
                  <a:gd name="connsiteX3" fmla="*/ 3047682 w 3336505"/>
                  <a:gd name="connsiteY3" fmla="*/ 528637 h 833437"/>
                  <a:gd name="connsiteX4" fmla="*/ 2433159 w 3336505"/>
                  <a:gd name="connsiteY4" fmla="*/ 833437 h 833437"/>
                  <a:gd name="connsiteX5" fmla="*/ 0 w 3336505"/>
                  <a:gd name="connsiteY5" fmla="*/ 833437 h 833437"/>
                  <a:gd name="connsiteX6" fmla="*/ 0 w 3336505"/>
                  <a:gd name="connsiteY6" fmla="*/ 0 h 833437"/>
                  <a:gd name="connsiteX0" fmla="*/ 0 w 3336505"/>
                  <a:gd name="connsiteY0" fmla="*/ 0 h 833437"/>
                  <a:gd name="connsiteX1" fmla="*/ 2433159 w 3336505"/>
                  <a:gd name="connsiteY1" fmla="*/ 0 h 833437"/>
                  <a:gd name="connsiteX2" fmla="*/ 3336290 w 3336505"/>
                  <a:gd name="connsiteY2" fmla="*/ 632619 h 833437"/>
                  <a:gd name="connsiteX3" fmla="*/ 3047682 w 3336505"/>
                  <a:gd name="connsiteY3" fmla="*/ 528637 h 833437"/>
                  <a:gd name="connsiteX4" fmla="*/ 2433159 w 3336505"/>
                  <a:gd name="connsiteY4" fmla="*/ 833437 h 833437"/>
                  <a:gd name="connsiteX5" fmla="*/ 0 w 3336505"/>
                  <a:gd name="connsiteY5" fmla="*/ 833437 h 833437"/>
                  <a:gd name="connsiteX6" fmla="*/ 0 w 3336505"/>
                  <a:gd name="connsiteY6" fmla="*/ 0 h 833437"/>
                  <a:gd name="connsiteX0" fmla="*/ 0 w 3336505"/>
                  <a:gd name="connsiteY0" fmla="*/ 0 h 833437"/>
                  <a:gd name="connsiteX1" fmla="*/ 2433159 w 3336505"/>
                  <a:gd name="connsiteY1" fmla="*/ 0 h 833437"/>
                  <a:gd name="connsiteX2" fmla="*/ 3336290 w 3336505"/>
                  <a:gd name="connsiteY2" fmla="*/ 632619 h 833437"/>
                  <a:gd name="connsiteX3" fmla="*/ 3047682 w 3336505"/>
                  <a:gd name="connsiteY3" fmla="*/ 528637 h 833437"/>
                  <a:gd name="connsiteX4" fmla="*/ 2433159 w 3336505"/>
                  <a:gd name="connsiteY4" fmla="*/ 833437 h 833437"/>
                  <a:gd name="connsiteX5" fmla="*/ 0 w 3336505"/>
                  <a:gd name="connsiteY5" fmla="*/ 833437 h 833437"/>
                  <a:gd name="connsiteX6" fmla="*/ 0 w 3336505"/>
                  <a:gd name="connsiteY6" fmla="*/ 0 h 833437"/>
                  <a:gd name="connsiteX0" fmla="*/ 0 w 3336509"/>
                  <a:gd name="connsiteY0" fmla="*/ 0 h 833437"/>
                  <a:gd name="connsiteX1" fmla="*/ 2433159 w 3336509"/>
                  <a:gd name="connsiteY1" fmla="*/ 0 h 833437"/>
                  <a:gd name="connsiteX2" fmla="*/ 3336290 w 3336509"/>
                  <a:gd name="connsiteY2" fmla="*/ 632619 h 833437"/>
                  <a:gd name="connsiteX3" fmla="*/ 3054032 w 3336509"/>
                  <a:gd name="connsiteY3" fmla="*/ 522287 h 833437"/>
                  <a:gd name="connsiteX4" fmla="*/ 2433159 w 3336509"/>
                  <a:gd name="connsiteY4" fmla="*/ 833437 h 833437"/>
                  <a:gd name="connsiteX5" fmla="*/ 0 w 3336509"/>
                  <a:gd name="connsiteY5" fmla="*/ 833437 h 833437"/>
                  <a:gd name="connsiteX6" fmla="*/ 0 w 3336509"/>
                  <a:gd name="connsiteY6" fmla="*/ 0 h 833437"/>
                  <a:gd name="connsiteX0" fmla="*/ 0 w 3336536"/>
                  <a:gd name="connsiteY0" fmla="*/ 0 h 833437"/>
                  <a:gd name="connsiteX1" fmla="*/ 2433159 w 3336536"/>
                  <a:gd name="connsiteY1" fmla="*/ 0 h 833437"/>
                  <a:gd name="connsiteX2" fmla="*/ 3336290 w 3336536"/>
                  <a:gd name="connsiteY2" fmla="*/ 632619 h 833437"/>
                  <a:gd name="connsiteX3" fmla="*/ 3054032 w 3336536"/>
                  <a:gd name="connsiteY3" fmla="*/ 522287 h 833437"/>
                  <a:gd name="connsiteX4" fmla="*/ 2433159 w 3336536"/>
                  <a:gd name="connsiteY4" fmla="*/ 833437 h 833437"/>
                  <a:gd name="connsiteX5" fmla="*/ 0 w 3336536"/>
                  <a:gd name="connsiteY5" fmla="*/ 833437 h 833437"/>
                  <a:gd name="connsiteX6" fmla="*/ 0 w 3336536"/>
                  <a:gd name="connsiteY6" fmla="*/ 0 h 833437"/>
                  <a:gd name="connsiteX0" fmla="*/ 0 w 3336536"/>
                  <a:gd name="connsiteY0" fmla="*/ 0 h 833437"/>
                  <a:gd name="connsiteX1" fmla="*/ 2433159 w 3336536"/>
                  <a:gd name="connsiteY1" fmla="*/ 0 h 833437"/>
                  <a:gd name="connsiteX2" fmla="*/ 3336290 w 3336536"/>
                  <a:gd name="connsiteY2" fmla="*/ 632619 h 833437"/>
                  <a:gd name="connsiteX3" fmla="*/ 3054032 w 3336536"/>
                  <a:gd name="connsiteY3" fmla="*/ 522287 h 833437"/>
                  <a:gd name="connsiteX4" fmla="*/ 2433159 w 3336536"/>
                  <a:gd name="connsiteY4" fmla="*/ 833437 h 833437"/>
                  <a:gd name="connsiteX5" fmla="*/ 0 w 3336536"/>
                  <a:gd name="connsiteY5" fmla="*/ 833437 h 833437"/>
                  <a:gd name="connsiteX6" fmla="*/ 0 w 3336536"/>
                  <a:gd name="connsiteY6" fmla="*/ 0 h 833437"/>
                  <a:gd name="connsiteX0" fmla="*/ 0 w 3336536"/>
                  <a:gd name="connsiteY0" fmla="*/ 0 h 833437"/>
                  <a:gd name="connsiteX1" fmla="*/ 2433159 w 3336536"/>
                  <a:gd name="connsiteY1" fmla="*/ 0 h 833437"/>
                  <a:gd name="connsiteX2" fmla="*/ 3047681 w 3336536"/>
                  <a:gd name="connsiteY2" fmla="*/ 414337 h 833437"/>
                  <a:gd name="connsiteX3" fmla="*/ 3336290 w 3336536"/>
                  <a:gd name="connsiteY3" fmla="*/ 632619 h 833437"/>
                  <a:gd name="connsiteX4" fmla="*/ 3054032 w 3336536"/>
                  <a:gd name="connsiteY4" fmla="*/ 522287 h 833437"/>
                  <a:gd name="connsiteX5" fmla="*/ 2433159 w 3336536"/>
                  <a:gd name="connsiteY5" fmla="*/ 833437 h 833437"/>
                  <a:gd name="connsiteX6" fmla="*/ 0 w 3336536"/>
                  <a:gd name="connsiteY6" fmla="*/ 833437 h 833437"/>
                  <a:gd name="connsiteX7" fmla="*/ 0 w 3336536"/>
                  <a:gd name="connsiteY7" fmla="*/ 0 h 833437"/>
                  <a:gd name="connsiteX0" fmla="*/ 0 w 3336536"/>
                  <a:gd name="connsiteY0" fmla="*/ 0 h 833437"/>
                  <a:gd name="connsiteX1" fmla="*/ 2433159 w 3336536"/>
                  <a:gd name="connsiteY1" fmla="*/ 0 h 833437"/>
                  <a:gd name="connsiteX2" fmla="*/ 3047681 w 3336536"/>
                  <a:gd name="connsiteY2" fmla="*/ 414337 h 833437"/>
                  <a:gd name="connsiteX3" fmla="*/ 3336290 w 3336536"/>
                  <a:gd name="connsiteY3" fmla="*/ 632619 h 833437"/>
                  <a:gd name="connsiteX4" fmla="*/ 3054032 w 3336536"/>
                  <a:gd name="connsiteY4" fmla="*/ 522287 h 833437"/>
                  <a:gd name="connsiteX5" fmla="*/ 2433159 w 3336536"/>
                  <a:gd name="connsiteY5" fmla="*/ 833437 h 833437"/>
                  <a:gd name="connsiteX6" fmla="*/ 0 w 3336536"/>
                  <a:gd name="connsiteY6" fmla="*/ 833437 h 833437"/>
                  <a:gd name="connsiteX7" fmla="*/ 0 w 3336536"/>
                  <a:gd name="connsiteY7" fmla="*/ 0 h 833437"/>
                  <a:gd name="connsiteX0" fmla="*/ 0 w 3336536"/>
                  <a:gd name="connsiteY0" fmla="*/ 0 h 833437"/>
                  <a:gd name="connsiteX1" fmla="*/ 2433159 w 3336536"/>
                  <a:gd name="connsiteY1" fmla="*/ 0 h 833437"/>
                  <a:gd name="connsiteX2" fmla="*/ 3047681 w 3336536"/>
                  <a:gd name="connsiteY2" fmla="*/ 414337 h 833437"/>
                  <a:gd name="connsiteX3" fmla="*/ 3336290 w 3336536"/>
                  <a:gd name="connsiteY3" fmla="*/ 645319 h 833437"/>
                  <a:gd name="connsiteX4" fmla="*/ 3054032 w 3336536"/>
                  <a:gd name="connsiteY4" fmla="*/ 522287 h 833437"/>
                  <a:gd name="connsiteX5" fmla="*/ 2433159 w 3336536"/>
                  <a:gd name="connsiteY5" fmla="*/ 833437 h 833437"/>
                  <a:gd name="connsiteX6" fmla="*/ 0 w 3336536"/>
                  <a:gd name="connsiteY6" fmla="*/ 833437 h 833437"/>
                  <a:gd name="connsiteX7" fmla="*/ 0 w 3336536"/>
                  <a:gd name="connsiteY7" fmla="*/ 0 h 833437"/>
                  <a:gd name="connsiteX0" fmla="*/ 0 w 3336536"/>
                  <a:gd name="connsiteY0" fmla="*/ 0 h 833437"/>
                  <a:gd name="connsiteX1" fmla="*/ 2433159 w 3336536"/>
                  <a:gd name="connsiteY1" fmla="*/ 0 h 833437"/>
                  <a:gd name="connsiteX2" fmla="*/ 3047681 w 3336536"/>
                  <a:gd name="connsiteY2" fmla="*/ 414337 h 833437"/>
                  <a:gd name="connsiteX3" fmla="*/ 3336290 w 3336536"/>
                  <a:gd name="connsiteY3" fmla="*/ 645319 h 833437"/>
                  <a:gd name="connsiteX4" fmla="*/ 3054032 w 3336536"/>
                  <a:gd name="connsiteY4" fmla="*/ 522287 h 833437"/>
                  <a:gd name="connsiteX5" fmla="*/ 2433159 w 3336536"/>
                  <a:gd name="connsiteY5" fmla="*/ 833437 h 833437"/>
                  <a:gd name="connsiteX6" fmla="*/ 0 w 3336536"/>
                  <a:gd name="connsiteY6" fmla="*/ 833437 h 833437"/>
                  <a:gd name="connsiteX7" fmla="*/ 0 w 3336536"/>
                  <a:gd name="connsiteY7" fmla="*/ 0 h 833437"/>
                  <a:gd name="connsiteX0" fmla="*/ 0 w 3336594"/>
                  <a:gd name="connsiteY0" fmla="*/ 0 h 833437"/>
                  <a:gd name="connsiteX1" fmla="*/ 2433159 w 3336594"/>
                  <a:gd name="connsiteY1" fmla="*/ 0 h 833437"/>
                  <a:gd name="connsiteX2" fmla="*/ 3047681 w 3336594"/>
                  <a:gd name="connsiteY2" fmla="*/ 414337 h 833437"/>
                  <a:gd name="connsiteX3" fmla="*/ 3336290 w 3336594"/>
                  <a:gd name="connsiteY3" fmla="*/ 645319 h 833437"/>
                  <a:gd name="connsiteX4" fmla="*/ 3054032 w 3336594"/>
                  <a:gd name="connsiteY4" fmla="*/ 522287 h 833437"/>
                  <a:gd name="connsiteX5" fmla="*/ 2433159 w 3336594"/>
                  <a:gd name="connsiteY5" fmla="*/ 833437 h 833437"/>
                  <a:gd name="connsiteX6" fmla="*/ 0 w 3336594"/>
                  <a:gd name="connsiteY6" fmla="*/ 833437 h 833437"/>
                  <a:gd name="connsiteX7" fmla="*/ 0 w 3336594"/>
                  <a:gd name="connsiteY7" fmla="*/ 0 h 833437"/>
                  <a:gd name="connsiteX0" fmla="*/ 0 w 3336594"/>
                  <a:gd name="connsiteY0" fmla="*/ 0 h 833437"/>
                  <a:gd name="connsiteX1" fmla="*/ 2433159 w 3336594"/>
                  <a:gd name="connsiteY1" fmla="*/ 0 h 833437"/>
                  <a:gd name="connsiteX2" fmla="*/ 3047681 w 3336594"/>
                  <a:gd name="connsiteY2" fmla="*/ 414337 h 833437"/>
                  <a:gd name="connsiteX3" fmla="*/ 3336290 w 3336594"/>
                  <a:gd name="connsiteY3" fmla="*/ 645319 h 833437"/>
                  <a:gd name="connsiteX4" fmla="*/ 3054032 w 3336594"/>
                  <a:gd name="connsiteY4" fmla="*/ 522287 h 833437"/>
                  <a:gd name="connsiteX5" fmla="*/ 2433159 w 3336594"/>
                  <a:gd name="connsiteY5" fmla="*/ 833437 h 833437"/>
                  <a:gd name="connsiteX6" fmla="*/ 0 w 3336594"/>
                  <a:gd name="connsiteY6" fmla="*/ 833437 h 833437"/>
                  <a:gd name="connsiteX7" fmla="*/ 0 w 3336594"/>
                  <a:gd name="connsiteY7" fmla="*/ 0 h 8334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336594" h="833437">
                    <a:moveTo>
                      <a:pt x="0" y="0"/>
                    </a:moveTo>
                    <a:lnTo>
                      <a:pt x="2433159" y="0"/>
                    </a:lnTo>
                    <a:cubicBezTo>
                      <a:pt x="2941106" y="69056"/>
                      <a:pt x="2897159" y="308900"/>
                      <a:pt x="3047681" y="414337"/>
                    </a:cubicBezTo>
                    <a:cubicBezTo>
                      <a:pt x="3198203" y="519774"/>
                      <a:pt x="3271732" y="592403"/>
                      <a:pt x="3336290" y="645319"/>
                    </a:cubicBezTo>
                    <a:cubicBezTo>
                      <a:pt x="3345577" y="667809"/>
                      <a:pt x="3139996" y="500459"/>
                      <a:pt x="3054032" y="522287"/>
                    </a:cubicBezTo>
                    <a:cubicBezTo>
                      <a:pt x="2783919" y="598090"/>
                      <a:pt x="2924173" y="805920"/>
                      <a:pt x="2433159" y="833437"/>
                    </a:cubicBezTo>
                    <a:lnTo>
                      <a:pt x="0" y="83343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B2F5F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ctr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4D9ED0A2-33AD-3E4C-855A-D552892749CD}"/>
                </a:ext>
              </a:extLst>
            </p:cNvPr>
            <p:cNvGrpSpPr/>
            <p:nvPr/>
          </p:nvGrpSpPr>
          <p:grpSpPr>
            <a:xfrm>
              <a:off x="6470382" y="3723869"/>
              <a:ext cx="5054281" cy="759818"/>
              <a:chOff x="393700" y="3421063"/>
              <a:chExt cx="5054281" cy="833437"/>
            </a:xfrm>
          </p:grpSpPr>
          <p:sp>
            <p:nvSpPr>
              <p:cNvPr id="34" name="Pentagon 9">
                <a:extLst>
                  <a:ext uri="{FF2B5EF4-FFF2-40B4-BE49-F238E27FC236}">
                    <a16:creationId xmlns:a16="http://schemas.microsoft.com/office/drawing/2014/main" id="{0F5A4264-B29A-1B47-9DD6-F6A5C848DDF4}"/>
                  </a:ext>
                </a:extLst>
              </p:cNvPr>
              <p:cNvSpPr/>
              <p:nvPr/>
            </p:nvSpPr>
            <p:spPr>
              <a:xfrm>
                <a:off x="393700" y="3421063"/>
                <a:ext cx="1998662" cy="833437"/>
              </a:xfrm>
              <a:custGeom>
                <a:avLst/>
                <a:gdLst>
                  <a:gd name="connsiteX0" fmla="*/ 0 w 1998662"/>
                  <a:gd name="connsiteY0" fmla="*/ 0 h 833437"/>
                  <a:gd name="connsiteX1" fmla="*/ 1330487 w 1998662"/>
                  <a:gd name="connsiteY1" fmla="*/ 0 h 833437"/>
                  <a:gd name="connsiteX2" fmla="*/ 1998662 w 1998662"/>
                  <a:gd name="connsiteY2" fmla="*/ 416719 h 833437"/>
                  <a:gd name="connsiteX3" fmla="*/ 1330487 w 1998662"/>
                  <a:gd name="connsiteY3" fmla="*/ 833437 h 833437"/>
                  <a:gd name="connsiteX4" fmla="*/ 0 w 1998662"/>
                  <a:gd name="connsiteY4" fmla="*/ 833437 h 833437"/>
                  <a:gd name="connsiteX5" fmla="*/ 0 w 1998662"/>
                  <a:gd name="connsiteY5" fmla="*/ 0 h 833437"/>
                  <a:gd name="connsiteX0" fmla="*/ 0 w 1998662"/>
                  <a:gd name="connsiteY0" fmla="*/ 0 h 833437"/>
                  <a:gd name="connsiteX1" fmla="*/ 1330487 w 1998662"/>
                  <a:gd name="connsiteY1" fmla="*/ 0 h 833437"/>
                  <a:gd name="connsiteX2" fmla="*/ 1998662 w 1998662"/>
                  <a:gd name="connsiteY2" fmla="*/ 416719 h 833437"/>
                  <a:gd name="connsiteX3" fmla="*/ 1330487 w 1998662"/>
                  <a:gd name="connsiteY3" fmla="*/ 833437 h 833437"/>
                  <a:gd name="connsiteX4" fmla="*/ 0 w 1998662"/>
                  <a:gd name="connsiteY4" fmla="*/ 833437 h 833437"/>
                  <a:gd name="connsiteX5" fmla="*/ 0 w 1998662"/>
                  <a:gd name="connsiteY5" fmla="*/ 0 h 833437"/>
                  <a:gd name="connsiteX0" fmla="*/ 0 w 1998662"/>
                  <a:gd name="connsiteY0" fmla="*/ 0 h 833437"/>
                  <a:gd name="connsiteX1" fmla="*/ 1330487 w 1998662"/>
                  <a:gd name="connsiteY1" fmla="*/ 0 h 833437"/>
                  <a:gd name="connsiteX2" fmla="*/ 1998662 w 1998662"/>
                  <a:gd name="connsiteY2" fmla="*/ 416719 h 833437"/>
                  <a:gd name="connsiteX3" fmla="*/ 1330487 w 1998662"/>
                  <a:gd name="connsiteY3" fmla="*/ 833437 h 833437"/>
                  <a:gd name="connsiteX4" fmla="*/ 0 w 1998662"/>
                  <a:gd name="connsiteY4" fmla="*/ 833437 h 833437"/>
                  <a:gd name="connsiteX5" fmla="*/ 0 w 1998662"/>
                  <a:gd name="connsiteY5" fmla="*/ 0 h 833437"/>
                  <a:gd name="connsiteX0" fmla="*/ 0 w 1998662"/>
                  <a:gd name="connsiteY0" fmla="*/ 0 h 833437"/>
                  <a:gd name="connsiteX1" fmla="*/ 1330487 w 1998662"/>
                  <a:gd name="connsiteY1" fmla="*/ 0 h 833437"/>
                  <a:gd name="connsiteX2" fmla="*/ 1998662 w 1998662"/>
                  <a:gd name="connsiteY2" fmla="*/ 416719 h 833437"/>
                  <a:gd name="connsiteX3" fmla="*/ 1330487 w 1998662"/>
                  <a:gd name="connsiteY3" fmla="*/ 833437 h 833437"/>
                  <a:gd name="connsiteX4" fmla="*/ 0 w 1998662"/>
                  <a:gd name="connsiteY4" fmla="*/ 833437 h 833437"/>
                  <a:gd name="connsiteX5" fmla="*/ 0 w 1998662"/>
                  <a:gd name="connsiteY5" fmla="*/ 0 h 833437"/>
                  <a:gd name="connsiteX0" fmla="*/ 0 w 1998662"/>
                  <a:gd name="connsiteY0" fmla="*/ 0 h 833437"/>
                  <a:gd name="connsiteX1" fmla="*/ 1330487 w 1998662"/>
                  <a:gd name="connsiteY1" fmla="*/ 0 h 833437"/>
                  <a:gd name="connsiteX2" fmla="*/ 1998662 w 1998662"/>
                  <a:gd name="connsiteY2" fmla="*/ 416719 h 833437"/>
                  <a:gd name="connsiteX3" fmla="*/ 1330487 w 1998662"/>
                  <a:gd name="connsiteY3" fmla="*/ 833437 h 833437"/>
                  <a:gd name="connsiteX4" fmla="*/ 0 w 1998662"/>
                  <a:gd name="connsiteY4" fmla="*/ 833437 h 833437"/>
                  <a:gd name="connsiteX5" fmla="*/ 0 w 1998662"/>
                  <a:gd name="connsiteY5" fmla="*/ 0 h 8334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98662" h="833437">
                    <a:moveTo>
                      <a:pt x="0" y="0"/>
                    </a:moveTo>
                    <a:lnTo>
                      <a:pt x="1330487" y="0"/>
                    </a:lnTo>
                    <a:cubicBezTo>
                      <a:pt x="1576072" y="9366"/>
                      <a:pt x="1768317" y="453073"/>
                      <a:pt x="1998662" y="416719"/>
                    </a:cubicBezTo>
                    <a:cubicBezTo>
                      <a:pt x="1775937" y="555625"/>
                      <a:pt x="1614172" y="793591"/>
                      <a:pt x="1330487" y="833437"/>
                    </a:cubicBezTo>
                    <a:lnTo>
                      <a:pt x="0" y="83343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ctr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5" name="Pentagon 12">
                <a:extLst>
                  <a:ext uri="{FF2B5EF4-FFF2-40B4-BE49-F238E27FC236}">
                    <a16:creationId xmlns:a16="http://schemas.microsoft.com/office/drawing/2014/main" id="{5E9299B3-A03D-AC49-82CB-95FEF6797222}"/>
                  </a:ext>
                </a:extLst>
              </p:cNvPr>
              <p:cNvSpPr/>
              <p:nvPr/>
            </p:nvSpPr>
            <p:spPr>
              <a:xfrm flipH="1">
                <a:off x="2111387" y="3421063"/>
                <a:ext cx="3336594" cy="833437"/>
              </a:xfrm>
              <a:custGeom>
                <a:avLst/>
                <a:gdLst>
                  <a:gd name="connsiteX0" fmla="*/ 0 w 3055620"/>
                  <a:gd name="connsiteY0" fmla="*/ 0 h 833437"/>
                  <a:gd name="connsiteX1" fmla="*/ 2433159 w 3055620"/>
                  <a:gd name="connsiteY1" fmla="*/ 0 h 833437"/>
                  <a:gd name="connsiteX2" fmla="*/ 3055620 w 3055620"/>
                  <a:gd name="connsiteY2" fmla="*/ 416719 h 833437"/>
                  <a:gd name="connsiteX3" fmla="*/ 2433159 w 3055620"/>
                  <a:gd name="connsiteY3" fmla="*/ 833437 h 833437"/>
                  <a:gd name="connsiteX4" fmla="*/ 0 w 3055620"/>
                  <a:gd name="connsiteY4" fmla="*/ 833437 h 833437"/>
                  <a:gd name="connsiteX5" fmla="*/ 0 w 3055620"/>
                  <a:gd name="connsiteY5" fmla="*/ 0 h 833437"/>
                  <a:gd name="connsiteX0" fmla="*/ 0 w 3055620"/>
                  <a:gd name="connsiteY0" fmla="*/ 0 h 833437"/>
                  <a:gd name="connsiteX1" fmla="*/ 2433159 w 3055620"/>
                  <a:gd name="connsiteY1" fmla="*/ 0 h 833437"/>
                  <a:gd name="connsiteX2" fmla="*/ 3055620 w 3055620"/>
                  <a:gd name="connsiteY2" fmla="*/ 416719 h 833437"/>
                  <a:gd name="connsiteX3" fmla="*/ 2433159 w 3055620"/>
                  <a:gd name="connsiteY3" fmla="*/ 833437 h 833437"/>
                  <a:gd name="connsiteX4" fmla="*/ 0 w 3055620"/>
                  <a:gd name="connsiteY4" fmla="*/ 833437 h 833437"/>
                  <a:gd name="connsiteX5" fmla="*/ 0 w 3055620"/>
                  <a:gd name="connsiteY5" fmla="*/ 0 h 833437"/>
                  <a:gd name="connsiteX0" fmla="*/ 0 w 3055620"/>
                  <a:gd name="connsiteY0" fmla="*/ 0 h 833437"/>
                  <a:gd name="connsiteX1" fmla="*/ 2433159 w 3055620"/>
                  <a:gd name="connsiteY1" fmla="*/ 0 h 833437"/>
                  <a:gd name="connsiteX2" fmla="*/ 3055620 w 3055620"/>
                  <a:gd name="connsiteY2" fmla="*/ 416719 h 833437"/>
                  <a:gd name="connsiteX3" fmla="*/ 2433159 w 3055620"/>
                  <a:gd name="connsiteY3" fmla="*/ 833437 h 833437"/>
                  <a:gd name="connsiteX4" fmla="*/ 0 w 3055620"/>
                  <a:gd name="connsiteY4" fmla="*/ 833437 h 833437"/>
                  <a:gd name="connsiteX5" fmla="*/ 0 w 3055620"/>
                  <a:gd name="connsiteY5" fmla="*/ 0 h 833437"/>
                  <a:gd name="connsiteX0" fmla="*/ 0 w 3055620"/>
                  <a:gd name="connsiteY0" fmla="*/ 0 h 833437"/>
                  <a:gd name="connsiteX1" fmla="*/ 2433159 w 3055620"/>
                  <a:gd name="connsiteY1" fmla="*/ 0 h 833437"/>
                  <a:gd name="connsiteX2" fmla="*/ 3055620 w 3055620"/>
                  <a:gd name="connsiteY2" fmla="*/ 416719 h 833437"/>
                  <a:gd name="connsiteX3" fmla="*/ 2433159 w 3055620"/>
                  <a:gd name="connsiteY3" fmla="*/ 833437 h 833437"/>
                  <a:gd name="connsiteX4" fmla="*/ 0 w 3055620"/>
                  <a:gd name="connsiteY4" fmla="*/ 833437 h 833437"/>
                  <a:gd name="connsiteX5" fmla="*/ 0 w 3055620"/>
                  <a:gd name="connsiteY5" fmla="*/ 0 h 833437"/>
                  <a:gd name="connsiteX0" fmla="*/ 0 w 3215640"/>
                  <a:gd name="connsiteY0" fmla="*/ 0 h 833437"/>
                  <a:gd name="connsiteX1" fmla="*/ 2433159 w 3215640"/>
                  <a:gd name="connsiteY1" fmla="*/ 0 h 833437"/>
                  <a:gd name="connsiteX2" fmla="*/ 3215640 w 3215640"/>
                  <a:gd name="connsiteY2" fmla="*/ 531019 h 833437"/>
                  <a:gd name="connsiteX3" fmla="*/ 2433159 w 3215640"/>
                  <a:gd name="connsiteY3" fmla="*/ 833437 h 833437"/>
                  <a:gd name="connsiteX4" fmla="*/ 0 w 3215640"/>
                  <a:gd name="connsiteY4" fmla="*/ 833437 h 833437"/>
                  <a:gd name="connsiteX5" fmla="*/ 0 w 3215640"/>
                  <a:gd name="connsiteY5" fmla="*/ 0 h 833437"/>
                  <a:gd name="connsiteX0" fmla="*/ 0 w 3215640"/>
                  <a:gd name="connsiteY0" fmla="*/ 0 h 833437"/>
                  <a:gd name="connsiteX1" fmla="*/ 2433159 w 3215640"/>
                  <a:gd name="connsiteY1" fmla="*/ 0 h 833437"/>
                  <a:gd name="connsiteX2" fmla="*/ 3215640 w 3215640"/>
                  <a:gd name="connsiteY2" fmla="*/ 531019 h 833437"/>
                  <a:gd name="connsiteX3" fmla="*/ 2433159 w 3215640"/>
                  <a:gd name="connsiteY3" fmla="*/ 833437 h 833437"/>
                  <a:gd name="connsiteX4" fmla="*/ 0 w 3215640"/>
                  <a:gd name="connsiteY4" fmla="*/ 833437 h 833437"/>
                  <a:gd name="connsiteX5" fmla="*/ 0 w 3215640"/>
                  <a:gd name="connsiteY5" fmla="*/ 0 h 833437"/>
                  <a:gd name="connsiteX0" fmla="*/ 0 w 3234548"/>
                  <a:gd name="connsiteY0" fmla="*/ 0 h 833437"/>
                  <a:gd name="connsiteX1" fmla="*/ 2433159 w 3234548"/>
                  <a:gd name="connsiteY1" fmla="*/ 0 h 833437"/>
                  <a:gd name="connsiteX2" fmla="*/ 3215640 w 3234548"/>
                  <a:gd name="connsiteY2" fmla="*/ 531019 h 833437"/>
                  <a:gd name="connsiteX3" fmla="*/ 2946082 w 3234548"/>
                  <a:gd name="connsiteY3" fmla="*/ 668337 h 833437"/>
                  <a:gd name="connsiteX4" fmla="*/ 2433159 w 3234548"/>
                  <a:gd name="connsiteY4" fmla="*/ 833437 h 833437"/>
                  <a:gd name="connsiteX5" fmla="*/ 0 w 3234548"/>
                  <a:gd name="connsiteY5" fmla="*/ 833437 h 833437"/>
                  <a:gd name="connsiteX6" fmla="*/ 0 w 3234548"/>
                  <a:gd name="connsiteY6" fmla="*/ 0 h 833437"/>
                  <a:gd name="connsiteX0" fmla="*/ 0 w 3243981"/>
                  <a:gd name="connsiteY0" fmla="*/ 0 h 833437"/>
                  <a:gd name="connsiteX1" fmla="*/ 2433159 w 3243981"/>
                  <a:gd name="connsiteY1" fmla="*/ 0 h 833437"/>
                  <a:gd name="connsiteX2" fmla="*/ 3215640 w 3243981"/>
                  <a:gd name="connsiteY2" fmla="*/ 531019 h 833437"/>
                  <a:gd name="connsiteX3" fmla="*/ 3047682 w 3243981"/>
                  <a:gd name="connsiteY3" fmla="*/ 528637 h 833437"/>
                  <a:gd name="connsiteX4" fmla="*/ 2433159 w 3243981"/>
                  <a:gd name="connsiteY4" fmla="*/ 833437 h 833437"/>
                  <a:gd name="connsiteX5" fmla="*/ 0 w 3243981"/>
                  <a:gd name="connsiteY5" fmla="*/ 833437 h 833437"/>
                  <a:gd name="connsiteX6" fmla="*/ 0 w 3243981"/>
                  <a:gd name="connsiteY6" fmla="*/ 0 h 833437"/>
                  <a:gd name="connsiteX0" fmla="*/ 0 w 3233439"/>
                  <a:gd name="connsiteY0" fmla="*/ 0 h 833437"/>
                  <a:gd name="connsiteX1" fmla="*/ 2433159 w 3233439"/>
                  <a:gd name="connsiteY1" fmla="*/ 0 h 833437"/>
                  <a:gd name="connsiteX2" fmla="*/ 3215640 w 3233439"/>
                  <a:gd name="connsiteY2" fmla="*/ 531019 h 833437"/>
                  <a:gd name="connsiteX3" fmla="*/ 3047682 w 3233439"/>
                  <a:gd name="connsiteY3" fmla="*/ 528637 h 833437"/>
                  <a:gd name="connsiteX4" fmla="*/ 2433159 w 3233439"/>
                  <a:gd name="connsiteY4" fmla="*/ 833437 h 833437"/>
                  <a:gd name="connsiteX5" fmla="*/ 0 w 3233439"/>
                  <a:gd name="connsiteY5" fmla="*/ 833437 h 833437"/>
                  <a:gd name="connsiteX6" fmla="*/ 0 w 3233439"/>
                  <a:gd name="connsiteY6" fmla="*/ 0 h 833437"/>
                  <a:gd name="connsiteX0" fmla="*/ 0 w 3215999"/>
                  <a:gd name="connsiteY0" fmla="*/ 0 h 833437"/>
                  <a:gd name="connsiteX1" fmla="*/ 2433159 w 3215999"/>
                  <a:gd name="connsiteY1" fmla="*/ 0 h 833437"/>
                  <a:gd name="connsiteX2" fmla="*/ 3215640 w 3215999"/>
                  <a:gd name="connsiteY2" fmla="*/ 531019 h 833437"/>
                  <a:gd name="connsiteX3" fmla="*/ 3047682 w 3215999"/>
                  <a:gd name="connsiteY3" fmla="*/ 528637 h 833437"/>
                  <a:gd name="connsiteX4" fmla="*/ 2433159 w 3215999"/>
                  <a:gd name="connsiteY4" fmla="*/ 833437 h 833437"/>
                  <a:gd name="connsiteX5" fmla="*/ 0 w 3215999"/>
                  <a:gd name="connsiteY5" fmla="*/ 833437 h 833437"/>
                  <a:gd name="connsiteX6" fmla="*/ 0 w 3215999"/>
                  <a:gd name="connsiteY6" fmla="*/ 0 h 833437"/>
                  <a:gd name="connsiteX0" fmla="*/ 0 w 3336505"/>
                  <a:gd name="connsiteY0" fmla="*/ 0 h 833437"/>
                  <a:gd name="connsiteX1" fmla="*/ 2433159 w 3336505"/>
                  <a:gd name="connsiteY1" fmla="*/ 0 h 833437"/>
                  <a:gd name="connsiteX2" fmla="*/ 3336290 w 3336505"/>
                  <a:gd name="connsiteY2" fmla="*/ 632619 h 833437"/>
                  <a:gd name="connsiteX3" fmla="*/ 3047682 w 3336505"/>
                  <a:gd name="connsiteY3" fmla="*/ 528637 h 833437"/>
                  <a:gd name="connsiteX4" fmla="*/ 2433159 w 3336505"/>
                  <a:gd name="connsiteY4" fmla="*/ 833437 h 833437"/>
                  <a:gd name="connsiteX5" fmla="*/ 0 w 3336505"/>
                  <a:gd name="connsiteY5" fmla="*/ 833437 h 833437"/>
                  <a:gd name="connsiteX6" fmla="*/ 0 w 3336505"/>
                  <a:gd name="connsiteY6" fmla="*/ 0 h 833437"/>
                  <a:gd name="connsiteX0" fmla="*/ 0 w 3336505"/>
                  <a:gd name="connsiteY0" fmla="*/ 0 h 833437"/>
                  <a:gd name="connsiteX1" fmla="*/ 2433159 w 3336505"/>
                  <a:gd name="connsiteY1" fmla="*/ 0 h 833437"/>
                  <a:gd name="connsiteX2" fmla="*/ 3336290 w 3336505"/>
                  <a:gd name="connsiteY2" fmla="*/ 632619 h 833437"/>
                  <a:gd name="connsiteX3" fmla="*/ 3047682 w 3336505"/>
                  <a:gd name="connsiteY3" fmla="*/ 528637 h 833437"/>
                  <a:gd name="connsiteX4" fmla="*/ 2433159 w 3336505"/>
                  <a:gd name="connsiteY4" fmla="*/ 833437 h 833437"/>
                  <a:gd name="connsiteX5" fmla="*/ 0 w 3336505"/>
                  <a:gd name="connsiteY5" fmla="*/ 833437 h 833437"/>
                  <a:gd name="connsiteX6" fmla="*/ 0 w 3336505"/>
                  <a:gd name="connsiteY6" fmla="*/ 0 h 833437"/>
                  <a:gd name="connsiteX0" fmla="*/ 0 w 3336505"/>
                  <a:gd name="connsiteY0" fmla="*/ 0 h 833437"/>
                  <a:gd name="connsiteX1" fmla="*/ 2433159 w 3336505"/>
                  <a:gd name="connsiteY1" fmla="*/ 0 h 833437"/>
                  <a:gd name="connsiteX2" fmla="*/ 3336290 w 3336505"/>
                  <a:gd name="connsiteY2" fmla="*/ 632619 h 833437"/>
                  <a:gd name="connsiteX3" fmla="*/ 3047682 w 3336505"/>
                  <a:gd name="connsiteY3" fmla="*/ 528637 h 833437"/>
                  <a:gd name="connsiteX4" fmla="*/ 2433159 w 3336505"/>
                  <a:gd name="connsiteY4" fmla="*/ 833437 h 833437"/>
                  <a:gd name="connsiteX5" fmla="*/ 0 w 3336505"/>
                  <a:gd name="connsiteY5" fmla="*/ 833437 h 833437"/>
                  <a:gd name="connsiteX6" fmla="*/ 0 w 3336505"/>
                  <a:gd name="connsiteY6" fmla="*/ 0 h 833437"/>
                  <a:gd name="connsiteX0" fmla="*/ 0 w 3336509"/>
                  <a:gd name="connsiteY0" fmla="*/ 0 h 833437"/>
                  <a:gd name="connsiteX1" fmla="*/ 2433159 w 3336509"/>
                  <a:gd name="connsiteY1" fmla="*/ 0 h 833437"/>
                  <a:gd name="connsiteX2" fmla="*/ 3336290 w 3336509"/>
                  <a:gd name="connsiteY2" fmla="*/ 632619 h 833437"/>
                  <a:gd name="connsiteX3" fmla="*/ 3054032 w 3336509"/>
                  <a:gd name="connsiteY3" fmla="*/ 522287 h 833437"/>
                  <a:gd name="connsiteX4" fmla="*/ 2433159 w 3336509"/>
                  <a:gd name="connsiteY4" fmla="*/ 833437 h 833437"/>
                  <a:gd name="connsiteX5" fmla="*/ 0 w 3336509"/>
                  <a:gd name="connsiteY5" fmla="*/ 833437 h 833437"/>
                  <a:gd name="connsiteX6" fmla="*/ 0 w 3336509"/>
                  <a:gd name="connsiteY6" fmla="*/ 0 h 833437"/>
                  <a:gd name="connsiteX0" fmla="*/ 0 w 3336536"/>
                  <a:gd name="connsiteY0" fmla="*/ 0 h 833437"/>
                  <a:gd name="connsiteX1" fmla="*/ 2433159 w 3336536"/>
                  <a:gd name="connsiteY1" fmla="*/ 0 h 833437"/>
                  <a:gd name="connsiteX2" fmla="*/ 3336290 w 3336536"/>
                  <a:gd name="connsiteY2" fmla="*/ 632619 h 833437"/>
                  <a:gd name="connsiteX3" fmla="*/ 3054032 w 3336536"/>
                  <a:gd name="connsiteY3" fmla="*/ 522287 h 833437"/>
                  <a:gd name="connsiteX4" fmla="*/ 2433159 w 3336536"/>
                  <a:gd name="connsiteY4" fmla="*/ 833437 h 833437"/>
                  <a:gd name="connsiteX5" fmla="*/ 0 w 3336536"/>
                  <a:gd name="connsiteY5" fmla="*/ 833437 h 833437"/>
                  <a:gd name="connsiteX6" fmla="*/ 0 w 3336536"/>
                  <a:gd name="connsiteY6" fmla="*/ 0 h 833437"/>
                  <a:gd name="connsiteX0" fmla="*/ 0 w 3336536"/>
                  <a:gd name="connsiteY0" fmla="*/ 0 h 833437"/>
                  <a:gd name="connsiteX1" fmla="*/ 2433159 w 3336536"/>
                  <a:gd name="connsiteY1" fmla="*/ 0 h 833437"/>
                  <a:gd name="connsiteX2" fmla="*/ 3336290 w 3336536"/>
                  <a:gd name="connsiteY2" fmla="*/ 632619 h 833437"/>
                  <a:gd name="connsiteX3" fmla="*/ 3054032 w 3336536"/>
                  <a:gd name="connsiteY3" fmla="*/ 522287 h 833437"/>
                  <a:gd name="connsiteX4" fmla="*/ 2433159 w 3336536"/>
                  <a:gd name="connsiteY4" fmla="*/ 833437 h 833437"/>
                  <a:gd name="connsiteX5" fmla="*/ 0 w 3336536"/>
                  <a:gd name="connsiteY5" fmla="*/ 833437 h 833437"/>
                  <a:gd name="connsiteX6" fmla="*/ 0 w 3336536"/>
                  <a:gd name="connsiteY6" fmla="*/ 0 h 833437"/>
                  <a:gd name="connsiteX0" fmla="*/ 0 w 3336536"/>
                  <a:gd name="connsiteY0" fmla="*/ 0 h 833437"/>
                  <a:gd name="connsiteX1" fmla="*/ 2433159 w 3336536"/>
                  <a:gd name="connsiteY1" fmla="*/ 0 h 833437"/>
                  <a:gd name="connsiteX2" fmla="*/ 3047681 w 3336536"/>
                  <a:gd name="connsiteY2" fmla="*/ 414337 h 833437"/>
                  <a:gd name="connsiteX3" fmla="*/ 3336290 w 3336536"/>
                  <a:gd name="connsiteY3" fmla="*/ 632619 h 833437"/>
                  <a:gd name="connsiteX4" fmla="*/ 3054032 w 3336536"/>
                  <a:gd name="connsiteY4" fmla="*/ 522287 h 833437"/>
                  <a:gd name="connsiteX5" fmla="*/ 2433159 w 3336536"/>
                  <a:gd name="connsiteY5" fmla="*/ 833437 h 833437"/>
                  <a:gd name="connsiteX6" fmla="*/ 0 w 3336536"/>
                  <a:gd name="connsiteY6" fmla="*/ 833437 h 833437"/>
                  <a:gd name="connsiteX7" fmla="*/ 0 w 3336536"/>
                  <a:gd name="connsiteY7" fmla="*/ 0 h 833437"/>
                  <a:gd name="connsiteX0" fmla="*/ 0 w 3336536"/>
                  <a:gd name="connsiteY0" fmla="*/ 0 h 833437"/>
                  <a:gd name="connsiteX1" fmla="*/ 2433159 w 3336536"/>
                  <a:gd name="connsiteY1" fmla="*/ 0 h 833437"/>
                  <a:gd name="connsiteX2" fmla="*/ 3047681 w 3336536"/>
                  <a:gd name="connsiteY2" fmla="*/ 414337 h 833437"/>
                  <a:gd name="connsiteX3" fmla="*/ 3336290 w 3336536"/>
                  <a:gd name="connsiteY3" fmla="*/ 632619 h 833437"/>
                  <a:gd name="connsiteX4" fmla="*/ 3054032 w 3336536"/>
                  <a:gd name="connsiteY4" fmla="*/ 522287 h 833437"/>
                  <a:gd name="connsiteX5" fmla="*/ 2433159 w 3336536"/>
                  <a:gd name="connsiteY5" fmla="*/ 833437 h 833437"/>
                  <a:gd name="connsiteX6" fmla="*/ 0 w 3336536"/>
                  <a:gd name="connsiteY6" fmla="*/ 833437 h 833437"/>
                  <a:gd name="connsiteX7" fmla="*/ 0 w 3336536"/>
                  <a:gd name="connsiteY7" fmla="*/ 0 h 833437"/>
                  <a:gd name="connsiteX0" fmla="*/ 0 w 3336536"/>
                  <a:gd name="connsiteY0" fmla="*/ 0 h 833437"/>
                  <a:gd name="connsiteX1" fmla="*/ 2433159 w 3336536"/>
                  <a:gd name="connsiteY1" fmla="*/ 0 h 833437"/>
                  <a:gd name="connsiteX2" fmla="*/ 3047681 w 3336536"/>
                  <a:gd name="connsiteY2" fmla="*/ 414337 h 833437"/>
                  <a:gd name="connsiteX3" fmla="*/ 3336290 w 3336536"/>
                  <a:gd name="connsiteY3" fmla="*/ 645319 h 833437"/>
                  <a:gd name="connsiteX4" fmla="*/ 3054032 w 3336536"/>
                  <a:gd name="connsiteY4" fmla="*/ 522287 h 833437"/>
                  <a:gd name="connsiteX5" fmla="*/ 2433159 w 3336536"/>
                  <a:gd name="connsiteY5" fmla="*/ 833437 h 833437"/>
                  <a:gd name="connsiteX6" fmla="*/ 0 w 3336536"/>
                  <a:gd name="connsiteY6" fmla="*/ 833437 h 833437"/>
                  <a:gd name="connsiteX7" fmla="*/ 0 w 3336536"/>
                  <a:gd name="connsiteY7" fmla="*/ 0 h 833437"/>
                  <a:gd name="connsiteX0" fmla="*/ 0 w 3336536"/>
                  <a:gd name="connsiteY0" fmla="*/ 0 h 833437"/>
                  <a:gd name="connsiteX1" fmla="*/ 2433159 w 3336536"/>
                  <a:gd name="connsiteY1" fmla="*/ 0 h 833437"/>
                  <a:gd name="connsiteX2" fmla="*/ 3047681 w 3336536"/>
                  <a:gd name="connsiteY2" fmla="*/ 414337 h 833437"/>
                  <a:gd name="connsiteX3" fmla="*/ 3336290 w 3336536"/>
                  <a:gd name="connsiteY3" fmla="*/ 645319 h 833437"/>
                  <a:gd name="connsiteX4" fmla="*/ 3054032 w 3336536"/>
                  <a:gd name="connsiteY4" fmla="*/ 522287 h 833437"/>
                  <a:gd name="connsiteX5" fmla="*/ 2433159 w 3336536"/>
                  <a:gd name="connsiteY5" fmla="*/ 833437 h 833437"/>
                  <a:gd name="connsiteX6" fmla="*/ 0 w 3336536"/>
                  <a:gd name="connsiteY6" fmla="*/ 833437 h 833437"/>
                  <a:gd name="connsiteX7" fmla="*/ 0 w 3336536"/>
                  <a:gd name="connsiteY7" fmla="*/ 0 h 833437"/>
                  <a:gd name="connsiteX0" fmla="*/ 0 w 3336594"/>
                  <a:gd name="connsiteY0" fmla="*/ 0 h 833437"/>
                  <a:gd name="connsiteX1" fmla="*/ 2433159 w 3336594"/>
                  <a:gd name="connsiteY1" fmla="*/ 0 h 833437"/>
                  <a:gd name="connsiteX2" fmla="*/ 3047681 w 3336594"/>
                  <a:gd name="connsiteY2" fmla="*/ 414337 h 833437"/>
                  <a:gd name="connsiteX3" fmla="*/ 3336290 w 3336594"/>
                  <a:gd name="connsiteY3" fmla="*/ 645319 h 833437"/>
                  <a:gd name="connsiteX4" fmla="*/ 3054032 w 3336594"/>
                  <a:gd name="connsiteY4" fmla="*/ 522287 h 833437"/>
                  <a:gd name="connsiteX5" fmla="*/ 2433159 w 3336594"/>
                  <a:gd name="connsiteY5" fmla="*/ 833437 h 833437"/>
                  <a:gd name="connsiteX6" fmla="*/ 0 w 3336594"/>
                  <a:gd name="connsiteY6" fmla="*/ 833437 h 833437"/>
                  <a:gd name="connsiteX7" fmla="*/ 0 w 3336594"/>
                  <a:gd name="connsiteY7" fmla="*/ 0 h 833437"/>
                  <a:gd name="connsiteX0" fmla="*/ 0 w 3336594"/>
                  <a:gd name="connsiteY0" fmla="*/ 0 h 833437"/>
                  <a:gd name="connsiteX1" fmla="*/ 2433159 w 3336594"/>
                  <a:gd name="connsiteY1" fmla="*/ 0 h 833437"/>
                  <a:gd name="connsiteX2" fmla="*/ 3047681 w 3336594"/>
                  <a:gd name="connsiteY2" fmla="*/ 414337 h 833437"/>
                  <a:gd name="connsiteX3" fmla="*/ 3336290 w 3336594"/>
                  <a:gd name="connsiteY3" fmla="*/ 645319 h 833437"/>
                  <a:gd name="connsiteX4" fmla="*/ 3054032 w 3336594"/>
                  <a:gd name="connsiteY4" fmla="*/ 522287 h 833437"/>
                  <a:gd name="connsiteX5" fmla="*/ 2433159 w 3336594"/>
                  <a:gd name="connsiteY5" fmla="*/ 833437 h 833437"/>
                  <a:gd name="connsiteX6" fmla="*/ 0 w 3336594"/>
                  <a:gd name="connsiteY6" fmla="*/ 833437 h 833437"/>
                  <a:gd name="connsiteX7" fmla="*/ 0 w 3336594"/>
                  <a:gd name="connsiteY7" fmla="*/ 0 h 8334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336594" h="833437">
                    <a:moveTo>
                      <a:pt x="0" y="0"/>
                    </a:moveTo>
                    <a:lnTo>
                      <a:pt x="2433159" y="0"/>
                    </a:lnTo>
                    <a:cubicBezTo>
                      <a:pt x="2941106" y="69056"/>
                      <a:pt x="2897159" y="308900"/>
                      <a:pt x="3047681" y="414337"/>
                    </a:cubicBezTo>
                    <a:cubicBezTo>
                      <a:pt x="3198203" y="519774"/>
                      <a:pt x="3271732" y="592403"/>
                      <a:pt x="3336290" y="645319"/>
                    </a:cubicBezTo>
                    <a:cubicBezTo>
                      <a:pt x="3345577" y="667809"/>
                      <a:pt x="3139996" y="500459"/>
                      <a:pt x="3054032" y="522287"/>
                    </a:cubicBezTo>
                    <a:cubicBezTo>
                      <a:pt x="2783919" y="598090"/>
                      <a:pt x="2924173" y="805920"/>
                      <a:pt x="2433159" y="833437"/>
                    </a:cubicBezTo>
                    <a:lnTo>
                      <a:pt x="0" y="83343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ctr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C3265CA5-501C-F342-A134-215C0FD925DF}"/>
                </a:ext>
              </a:extLst>
            </p:cNvPr>
            <p:cNvGrpSpPr/>
            <p:nvPr/>
          </p:nvGrpSpPr>
          <p:grpSpPr>
            <a:xfrm>
              <a:off x="6470382" y="4748600"/>
              <a:ext cx="5054281" cy="759818"/>
              <a:chOff x="393700" y="4481513"/>
              <a:chExt cx="5054281" cy="833437"/>
            </a:xfrm>
          </p:grpSpPr>
          <p:sp>
            <p:nvSpPr>
              <p:cNvPr id="37" name="Pentagon 9">
                <a:extLst>
                  <a:ext uri="{FF2B5EF4-FFF2-40B4-BE49-F238E27FC236}">
                    <a16:creationId xmlns:a16="http://schemas.microsoft.com/office/drawing/2014/main" id="{CE1DB04E-7A88-D940-ADB3-C325E432BBBE}"/>
                  </a:ext>
                </a:extLst>
              </p:cNvPr>
              <p:cNvSpPr/>
              <p:nvPr/>
            </p:nvSpPr>
            <p:spPr>
              <a:xfrm>
                <a:off x="393700" y="4481513"/>
                <a:ext cx="1998662" cy="833437"/>
              </a:xfrm>
              <a:custGeom>
                <a:avLst/>
                <a:gdLst>
                  <a:gd name="connsiteX0" fmla="*/ 0 w 1998662"/>
                  <a:gd name="connsiteY0" fmla="*/ 0 h 833437"/>
                  <a:gd name="connsiteX1" fmla="*/ 1330487 w 1998662"/>
                  <a:gd name="connsiteY1" fmla="*/ 0 h 833437"/>
                  <a:gd name="connsiteX2" fmla="*/ 1998662 w 1998662"/>
                  <a:gd name="connsiteY2" fmla="*/ 416719 h 833437"/>
                  <a:gd name="connsiteX3" fmla="*/ 1330487 w 1998662"/>
                  <a:gd name="connsiteY3" fmla="*/ 833437 h 833437"/>
                  <a:gd name="connsiteX4" fmla="*/ 0 w 1998662"/>
                  <a:gd name="connsiteY4" fmla="*/ 833437 h 833437"/>
                  <a:gd name="connsiteX5" fmla="*/ 0 w 1998662"/>
                  <a:gd name="connsiteY5" fmla="*/ 0 h 833437"/>
                  <a:gd name="connsiteX0" fmla="*/ 0 w 1998662"/>
                  <a:gd name="connsiteY0" fmla="*/ 0 h 833437"/>
                  <a:gd name="connsiteX1" fmla="*/ 1330487 w 1998662"/>
                  <a:gd name="connsiteY1" fmla="*/ 0 h 833437"/>
                  <a:gd name="connsiteX2" fmla="*/ 1998662 w 1998662"/>
                  <a:gd name="connsiteY2" fmla="*/ 416719 h 833437"/>
                  <a:gd name="connsiteX3" fmla="*/ 1330487 w 1998662"/>
                  <a:gd name="connsiteY3" fmla="*/ 833437 h 833437"/>
                  <a:gd name="connsiteX4" fmla="*/ 0 w 1998662"/>
                  <a:gd name="connsiteY4" fmla="*/ 833437 h 833437"/>
                  <a:gd name="connsiteX5" fmla="*/ 0 w 1998662"/>
                  <a:gd name="connsiteY5" fmla="*/ 0 h 833437"/>
                  <a:gd name="connsiteX0" fmla="*/ 0 w 1998662"/>
                  <a:gd name="connsiteY0" fmla="*/ 0 h 833437"/>
                  <a:gd name="connsiteX1" fmla="*/ 1330487 w 1998662"/>
                  <a:gd name="connsiteY1" fmla="*/ 0 h 833437"/>
                  <a:gd name="connsiteX2" fmla="*/ 1998662 w 1998662"/>
                  <a:gd name="connsiteY2" fmla="*/ 416719 h 833437"/>
                  <a:gd name="connsiteX3" fmla="*/ 1330487 w 1998662"/>
                  <a:gd name="connsiteY3" fmla="*/ 833437 h 833437"/>
                  <a:gd name="connsiteX4" fmla="*/ 0 w 1998662"/>
                  <a:gd name="connsiteY4" fmla="*/ 833437 h 833437"/>
                  <a:gd name="connsiteX5" fmla="*/ 0 w 1998662"/>
                  <a:gd name="connsiteY5" fmla="*/ 0 h 833437"/>
                  <a:gd name="connsiteX0" fmla="*/ 0 w 1998662"/>
                  <a:gd name="connsiteY0" fmla="*/ 0 h 833437"/>
                  <a:gd name="connsiteX1" fmla="*/ 1330487 w 1998662"/>
                  <a:gd name="connsiteY1" fmla="*/ 0 h 833437"/>
                  <a:gd name="connsiteX2" fmla="*/ 1998662 w 1998662"/>
                  <a:gd name="connsiteY2" fmla="*/ 416719 h 833437"/>
                  <a:gd name="connsiteX3" fmla="*/ 1330487 w 1998662"/>
                  <a:gd name="connsiteY3" fmla="*/ 833437 h 833437"/>
                  <a:gd name="connsiteX4" fmla="*/ 0 w 1998662"/>
                  <a:gd name="connsiteY4" fmla="*/ 833437 h 833437"/>
                  <a:gd name="connsiteX5" fmla="*/ 0 w 1998662"/>
                  <a:gd name="connsiteY5" fmla="*/ 0 h 833437"/>
                  <a:gd name="connsiteX0" fmla="*/ 0 w 1998662"/>
                  <a:gd name="connsiteY0" fmla="*/ 0 h 833437"/>
                  <a:gd name="connsiteX1" fmla="*/ 1330487 w 1998662"/>
                  <a:gd name="connsiteY1" fmla="*/ 0 h 833437"/>
                  <a:gd name="connsiteX2" fmla="*/ 1998662 w 1998662"/>
                  <a:gd name="connsiteY2" fmla="*/ 416719 h 833437"/>
                  <a:gd name="connsiteX3" fmla="*/ 1330487 w 1998662"/>
                  <a:gd name="connsiteY3" fmla="*/ 833437 h 833437"/>
                  <a:gd name="connsiteX4" fmla="*/ 0 w 1998662"/>
                  <a:gd name="connsiteY4" fmla="*/ 833437 h 833437"/>
                  <a:gd name="connsiteX5" fmla="*/ 0 w 1998662"/>
                  <a:gd name="connsiteY5" fmla="*/ 0 h 8334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98662" h="833437">
                    <a:moveTo>
                      <a:pt x="0" y="0"/>
                    </a:moveTo>
                    <a:lnTo>
                      <a:pt x="1330487" y="0"/>
                    </a:lnTo>
                    <a:cubicBezTo>
                      <a:pt x="1576072" y="9366"/>
                      <a:pt x="1768317" y="453073"/>
                      <a:pt x="1998662" y="416719"/>
                    </a:cubicBezTo>
                    <a:cubicBezTo>
                      <a:pt x="1775937" y="555625"/>
                      <a:pt x="1614172" y="793591"/>
                      <a:pt x="1330487" y="833437"/>
                    </a:cubicBezTo>
                    <a:lnTo>
                      <a:pt x="0" y="83343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ctr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8" name="Pentagon 12">
                <a:extLst>
                  <a:ext uri="{FF2B5EF4-FFF2-40B4-BE49-F238E27FC236}">
                    <a16:creationId xmlns:a16="http://schemas.microsoft.com/office/drawing/2014/main" id="{7D8988E0-559C-9E42-B297-9FC152F1A23B}"/>
                  </a:ext>
                </a:extLst>
              </p:cNvPr>
              <p:cNvSpPr/>
              <p:nvPr/>
            </p:nvSpPr>
            <p:spPr>
              <a:xfrm flipH="1">
                <a:off x="2111387" y="4481513"/>
                <a:ext cx="3336594" cy="833437"/>
              </a:xfrm>
              <a:custGeom>
                <a:avLst/>
                <a:gdLst>
                  <a:gd name="connsiteX0" fmla="*/ 0 w 3055620"/>
                  <a:gd name="connsiteY0" fmla="*/ 0 h 833437"/>
                  <a:gd name="connsiteX1" fmla="*/ 2433159 w 3055620"/>
                  <a:gd name="connsiteY1" fmla="*/ 0 h 833437"/>
                  <a:gd name="connsiteX2" fmla="*/ 3055620 w 3055620"/>
                  <a:gd name="connsiteY2" fmla="*/ 416719 h 833437"/>
                  <a:gd name="connsiteX3" fmla="*/ 2433159 w 3055620"/>
                  <a:gd name="connsiteY3" fmla="*/ 833437 h 833437"/>
                  <a:gd name="connsiteX4" fmla="*/ 0 w 3055620"/>
                  <a:gd name="connsiteY4" fmla="*/ 833437 h 833437"/>
                  <a:gd name="connsiteX5" fmla="*/ 0 w 3055620"/>
                  <a:gd name="connsiteY5" fmla="*/ 0 h 833437"/>
                  <a:gd name="connsiteX0" fmla="*/ 0 w 3055620"/>
                  <a:gd name="connsiteY0" fmla="*/ 0 h 833437"/>
                  <a:gd name="connsiteX1" fmla="*/ 2433159 w 3055620"/>
                  <a:gd name="connsiteY1" fmla="*/ 0 h 833437"/>
                  <a:gd name="connsiteX2" fmla="*/ 3055620 w 3055620"/>
                  <a:gd name="connsiteY2" fmla="*/ 416719 h 833437"/>
                  <a:gd name="connsiteX3" fmla="*/ 2433159 w 3055620"/>
                  <a:gd name="connsiteY3" fmla="*/ 833437 h 833437"/>
                  <a:gd name="connsiteX4" fmla="*/ 0 w 3055620"/>
                  <a:gd name="connsiteY4" fmla="*/ 833437 h 833437"/>
                  <a:gd name="connsiteX5" fmla="*/ 0 w 3055620"/>
                  <a:gd name="connsiteY5" fmla="*/ 0 h 833437"/>
                  <a:gd name="connsiteX0" fmla="*/ 0 w 3055620"/>
                  <a:gd name="connsiteY0" fmla="*/ 0 h 833437"/>
                  <a:gd name="connsiteX1" fmla="*/ 2433159 w 3055620"/>
                  <a:gd name="connsiteY1" fmla="*/ 0 h 833437"/>
                  <a:gd name="connsiteX2" fmla="*/ 3055620 w 3055620"/>
                  <a:gd name="connsiteY2" fmla="*/ 416719 h 833437"/>
                  <a:gd name="connsiteX3" fmla="*/ 2433159 w 3055620"/>
                  <a:gd name="connsiteY3" fmla="*/ 833437 h 833437"/>
                  <a:gd name="connsiteX4" fmla="*/ 0 w 3055620"/>
                  <a:gd name="connsiteY4" fmla="*/ 833437 h 833437"/>
                  <a:gd name="connsiteX5" fmla="*/ 0 w 3055620"/>
                  <a:gd name="connsiteY5" fmla="*/ 0 h 833437"/>
                  <a:gd name="connsiteX0" fmla="*/ 0 w 3055620"/>
                  <a:gd name="connsiteY0" fmla="*/ 0 h 833437"/>
                  <a:gd name="connsiteX1" fmla="*/ 2433159 w 3055620"/>
                  <a:gd name="connsiteY1" fmla="*/ 0 h 833437"/>
                  <a:gd name="connsiteX2" fmla="*/ 3055620 w 3055620"/>
                  <a:gd name="connsiteY2" fmla="*/ 416719 h 833437"/>
                  <a:gd name="connsiteX3" fmla="*/ 2433159 w 3055620"/>
                  <a:gd name="connsiteY3" fmla="*/ 833437 h 833437"/>
                  <a:gd name="connsiteX4" fmla="*/ 0 w 3055620"/>
                  <a:gd name="connsiteY4" fmla="*/ 833437 h 833437"/>
                  <a:gd name="connsiteX5" fmla="*/ 0 w 3055620"/>
                  <a:gd name="connsiteY5" fmla="*/ 0 h 833437"/>
                  <a:gd name="connsiteX0" fmla="*/ 0 w 3215640"/>
                  <a:gd name="connsiteY0" fmla="*/ 0 h 833437"/>
                  <a:gd name="connsiteX1" fmla="*/ 2433159 w 3215640"/>
                  <a:gd name="connsiteY1" fmla="*/ 0 h 833437"/>
                  <a:gd name="connsiteX2" fmla="*/ 3215640 w 3215640"/>
                  <a:gd name="connsiteY2" fmla="*/ 531019 h 833437"/>
                  <a:gd name="connsiteX3" fmla="*/ 2433159 w 3215640"/>
                  <a:gd name="connsiteY3" fmla="*/ 833437 h 833437"/>
                  <a:gd name="connsiteX4" fmla="*/ 0 w 3215640"/>
                  <a:gd name="connsiteY4" fmla="*/ 833437 h 833437"/>
                  <a:gd name="connsiteX5" fmla="*/ 0 w 3215640"/>
                  <a:gd name="connsiteY5" fmla="*/ 0 h 833437"/>
                  <a:gd name="connsiteX0" fmla="*/ 0 w 3215640"/>
                  <a:gd name="connsiteY0" fmla="*/ 0 h 833437"/>
                  <a:gd name="connsiteX1" fmla="*/ 2433159 w 3215640"/>
                  <a:gd name="connsiteY1" fmla="*/ 0 h 833437"/>
                  <a:gd name="connsiteX2" fmla="*/ 3215640 w 3215640"/>
                  <a:gd name="connsiteY2" fmla="*/ 531019 h 833437"/>
                  <a:gd name="connsiteX3" fmla="*/ 2433159 w 3215640"/>
                  <a:gd name="connsiteY3" fmla="*/ 833437 h 833437"/>
                  <a:gd name="connsiteX4" fmla="*/ 0 w 3215640"/>
                  <a:gd name="connsiteY4" fmla="*/ 833437 h 833437"/>
                  <a:gd name="connsiteX5" fmla="*/ 0 w 3215640"/>
                  <a:gd name="connsiteY5" fmla="*/ 0 h 833437"/>
                  <a:gd name="connsiteX0" fmla="*/ 0 w 3234548"/>
                  <a:gd name="connsiteY0" fmla="*/ 0 h 833437"/>
                  <a:gd name="connsiteX1" fmla="*/ 2433159 w 3234548"/>
                  <a:gd name="connsiteY1" fmla="*/ 0 h 833437"/>
                  <a:gd name="connsiteX2" fmla="*/ 3215640 w 3234548"/>
                  <a:gd name="connsiteY2" fmla="*/ 531019 h 833437"/>
                  <a:gd name="connsiteX3" fmla="*/ 2946082 w 3234548"/>
                  <a:gd name="connsiteY3" fmla="*/ 668337 h 833437"/>
                  <a:gd name="connsiteX4" fmla="*/ 2433159 w 3234548"/>
                  <a:gd name="connsiteY4" fmla="*/ 833437 h 833437"/>
                  <a:gd name="connsiteX5" fmla="*/ 0 w 3234548"/>
                  <a:gd name="connsiteY5" fmla="*/ 833437 h 833437"/>
                  <a:gd name="connsiteX6" fmla="*/ 0 w 3234548"/>
                  <a:gd name="connsiteY6" fmla="*/ 0 h 833437"/>
                  <a:gd name="connsiteX0" fmla="*/ 0 w 3243981"/>
                  <a:gd name="connsiteY0" fmla="*/ 0 h 833437"/>
                  <a:gd name="connsiteX1" fmla="*/ 2433159 w 3243981"/>
                  <a:gd name="connsiteY1" fmla="*/ 0 h 833437"/>
                  <a:gd name="connsiteX2" fmla="*/ 3215640 w 3243981"/>
                  <a:gd name="connsiteY2" fmla="*/ 531019 h 833437"/>
                  <a:gd name="connsiteX3" fmla="*/ 3047682 w 3243981"/>
                  <a:gd name="connsiteY3" fmla="*/ 528637 h 833437"/>
                  <a:gd name="connsiteX4" fmla="*/ 2433159 w 3243981"/>
                  <a:gd name="connsiteY4" fmla="*/ 833437 h 833437"/>
                  <a:gd name="connsiteX5" fmla="*/ 0 w 3243981"/>
                  <a:gd name="connsiteY5" fmla="*/ 833437 h 833437"/>
                  <a:gd name="connsiteX6" fmla="*/ 0 w 3243981"/>
                  <a:gd name="connsiteY6" fmla="*/ 0 h 833437"/>
                  <a:gd name="connsiteX0" fmla="*/ 0 w 3233439"/>
                  <a:gd name="connsiteY0" fmla="*/ 0 h 833437"/>
                  <a:gd name="connsiteX1" fmla="*/ 2433159 w 3233439"/>
                  <a:gd name="connsiteY1" fmla="*/ 0 h 833437"/>
                  <a:gd name="connsiteX2" fmla="*/ 3215640 w 3233439"/>
                  <a:gd name="connsiteY2" fmla="*/ 531019 h 833437"/>
                  <a:gd name="connsiteX3" fmla="*/ 3047682 w 3233439"/>
                  <a:gd name="connsiteY3" fmla="*/ 528637 h 833437"/>
                  <a:gd name="connsiteX4" fmla="*/ 2433159 w 3233439"/>
                  <a:gd name="connsiteY4" fmla="*/ 833437 h 833437"/>
                  <a:gd name="connsiteX5" fmla="*/ 0 w 3233439"/>
                  <a:gd name="connsiteY5" fmla="*/ 833437 h 833437"/>
                  <a:gd name="connsiteX6" fmla="*/ 0 w 3233439"/>
                  <a:gd name="connsiteY6" fmla="*/ 0 h 833437"/>
                  <a:gd name="connsiteX0" fmla="*/ 0 w 3215999"/>
                  <a:gd name="connsiteY0" fmla="*/ 0 h 833437"/>
                  <a:gd name="connsiteX1" fmla="*/ 2433159 w 3215999"/>
                  <a:gd name="connsiteY1" fmla="*/ 0 h 833437"/>
                  <a:gd name="connsiteX2" fmla="*/ 3215640 w 3215999"/>
                  <a:gd name="connsiteY2" fmla="*/ 531019 h 833437"/>
                  <a:gd name="connsiteX3" fmla="*/ 3047682 w 3215999"/>
                  <a:gd name="connsiteY3" fmla="*/ 528637 h 833437"/>
                  <a:gd name="connsiteX4" fmla="*/ 2433159 w 3215999"/>
                  <a:gd name="connsiteY4" fmla="*/ 833437 h 833437"/>
                  <a:gd name="connsiteX5" fmla="*/ 0 w 3215999"/>
                  <a:gd name="connsiteY5" fmla="*/ 833437 h 833437"/>
                  <a:gd name="connsiteX6" fmla="*/ 0 w 3215999"/>
                  <a:gd name="connsiteY6" fmla="*/ 0 h 833437"/>
                  <a:gd name="connsiteX0" fmla="*/ 0 w 3336505"/>
                  <a:gd name="connsiteY0" fmla="*/ 0 h 833437"/>
                  <a:gd name="connsiteX1" fmla="*/ 2433159 w 3336505"/>
                  <a:gd name="connsiteY1" fmla="*/ 0 h 833437"/>
                  <a:gd name="connsiteX2" fmla="*/ 3336290 w 3336505"/>
                  <a:gd name="connsiteY2" fmla="*/ 632619 h 833437"/>
                  <a:gd name="connsiteX3" fmla="*/ 3047682 w 3336505"/>
                  <a:gd name="connsiteY3" fmla="*/ 528637 h 833437"/>
                  <a:gd name="connsiteX4" fmla="*/ 2433159 w 3336505"/>
                  <a:gd name="connsiteY4" fmla="*/ 833437 h 833437"/>
                  <a:gd name="connsiteX5" fmla="*/ 0 w 3336505"/>
                  <a:gd name="connsiteY5" fmla="*/ 833437 h 833437"/>
                  <a:gd name="connsiteX6" fmla="*/ 0 w 3336505"/>
                  <a:gd name="connsiteY6" fmla="*/ 0 h 833437"/>
                  <a:gd name="connsiteX0" fmla="*/ 0 w 3336505"/>
                  <a:gd name="connsiteY0" fmla="*/ 0 h 833437"/>
                  <a:gd name="connsiteX1" fmla="*/ 2433159 w 3336505"/>
                  <a:gd name="connsiteY1" fmla="*/ 0 h 833437"/>
                  <a:gd name="connsiteX2" fmla="*/ 3336290 w 3336505"/>
                  <a:gd name="connsiteY2" fmla="*/ 632619 h 833437"/>
                  <a:gd name="connsiteX3" fmla="*/ 3047682 w 3336505"/>
                  <a:gd name="connsiteY3" fmla="*/ 528637 h 833437"/>
                  <a:gd name="connsiteX4" fmla="*/ 2433159 w 3336505"/>
                  <a:gd name="connsiteY4" fmla="*/ 833437 h 833437"/>
                  <a:gd name="connsiteX5" fmla="*/ 0 w 3336505"/>
                  <a:gd name="connsiteY5" fmla="*/ 833437 h 833437"/>
                  <a:gd name="connsiteX6" fmla="*/ 0 w 3336505"/>
                  <a:gd name="connsiteY6" fmla="*/ 0 h 833437"/>
                  <a:gd name="connsiteX0" fmla="*/ 0 w 3336505"/>
                  <a:gd name="connsiteY0" fmla="*/ 0 h 833437"/>
                  <a:gd name="connsiteX1" fmla="*/ 2433159 w 3336505"/>
                  <a:gd name="connsiteY1" fmla="*/ 0 h 833437"/>
                  <a:gd name="connsiteX2" fmla="*/ 3336290 w 3336505"/>
                  <a:gd name="connsiteY2" fmla="*/ 632619 h 833437"/>
                  <a:gd name="connsiteX3" fmla="*/ 3047682 w 3336505"/>
                  <a:gd name="connsiteY3" fmla="*/ 528637 h 833437"/>
                  <a:gd name="connsiteX4" fmla="*/ 2433159 w 3336505"/>
                  <a:gd name="connsiteY4" fmla="*/ 833437 h 833437"/>
                  <a:gd name="connsiteX5" fmla="*/ 0 w 3336505"/>
                  <a:gd name="connsiteY5" fmla="*/ 833437 h 833437"/>
                  <a:gd name="connsiteX6" fmla="*/ 0 w 3336505"/>
                  <a:gd name="connsiteY6" fmla="*/ 0 h 833437"/>
                  <a:gd name="connsiteX0" fmla="*/ 0 w 3336509"/>
                  <a:gd name="connsiteY0" fmla="*/ 0 h 833437"/>
                  <a:gd name="connsiteX1" fmla="*/ 2433159 w 3336509"/>
                  <a:gd name="connsiteY1" fmla="*/ 0 h 833437"/>
                  <a:gd name="connsiteX2" fmla="*/ 3336290 w 3336509"/>
                  <a:gd name="connsiteY2" fmla="*/ 632619 h 833437"/>
                  <a:gd name="connsiteX3" fmla="*/ 3054032 w 3336509"/>
                  <a:gd name="connsiteY3" fmla="*/ 522287 h 833437"/>
                  <a:gd name="connsiteX4" fmla="*/ 2433159 w 3336509"/>
                  <a:gd name="connsiteY4" fmla="*/ 833437 h 833437"/>
                  <a:gd name="connsiteX5" fmla="*/ 0 w 3336509"/>
                  <a:gd name="connsiteY5" fmla="*/ 833437 h 833437"/>
                  <a:gd name="connsiteX6" fmla="*/ 0 w 3336509"/>
                  <a:gd name="connsiteY6" fmla="*/ 0 h 833437"/>
                  <a:gd name="connsiteX0" fmla="*/ 0 w 3336536"/>
                  <a:gd name="connsiteY0" fmla="*/ 0 h 833437"/>
                  <a:gd name="connsiteX1" fmla="*/ 2433159 w 3336536"/>
                  <a:gd name="connsiteY1" fmla="*/ 0 h 833437"/>
                  <a:gd name="connsiteX2" fmla="*/ 3336290 w 3336536"/>
                  <a:gd name="connsiteY2" fmla="*/ 632619 h 833437"/>
                  <a:gd name="connsiteX3" fmla="*/ 3054032 w 3336536"/>
                  <a:gd name="connsiteY3" fmla="*/ 522287 h 833437"/>
                  <a:gd name="connsiteX4" fmla="*/ 2433159 w 3336536"/>
                  <a:gd name="connsiteY4" fmla="*/ 833437 h 833437"/>
                  <a:gd name="connsiteX5" fmla="*/ 0 w 3336536"/>
                  <a:gd name="connsiteY5" fmla="*/ 833437 h 833437"/>
                  <a:gd name="connsiteX6" fmla="*/ 0 w 3336536"/>
                  <a:gd name="connsiteY6" fmla="*/ 0 h 833437"/>
                  <a:gd name="connsiteX0" fmla="*/ 0 w 3336536"/>
                  <a:gd name="connsiteY0" fmla="*/ 0 h 833437"/>
                  <a:gd name="connsiteX1" fmla="*/ 2433159 w 3336536"/>
                  <a:gd name="connsiteY1" fmla="*/ 0 h 833437"/>
                  <a:gd name="connsiteX2" fmla="*/ 3336290 w 3336536"/>
                  <a:gd name="connsiteY2" fmla="*/ 632619 h 833437"/>
                  <a:gd name="connsiteX3" fmla="*/ 3054032 w 3336536"/>
                  <a:gd name="connsiteY3" fmla="*/ 522287 h 833437"/>
                  <a:gd name="connsiteX4" fmla="*/ 2433159 w 3336536"/>
                  <a:gd name="connsiteY4" fmla="*/ 833437 h 833437"/>
                  <a:gd name="connsiteX5" fmla="*/ 0 w 3336536"/>
                  <a:gd name="connsiteY5" fmla="*/ 833437 h 833437"/>
                  <a:gd name="connsiteX6" fmla="*/ 0 w 3336536"/>
                  <a:gd name="connsiteY6" fmla="*/ 0 h 833437"/>
                  <a:gd name="connsiteX0" fmla="*/ 0 w 3336536"/>
                  <a:gd name="connsiteY0" fmla="*/ 0 h 833437"/>
                  <a:gd name="connsiteX1" fmla="*/ 2433159 w 3336536"/>
                  <a:gd name="connsiteY1" fmla="*/ 0 h 833437"/>
                  <a:gd name="connsiteX2" fmla="*/ 3047681 w 3336536"/>
                  <a:gd name="connsiteY2" fmla="*/ 414337 h 833437"/>
                  <a:gd name="connsiteX3" fmla="*/ 3336290 w 3336536"/>
                  <a:gd name="connsiteY3" fmla="*/ 632619 h 833437"/>
                  <a:gd name="connsiteX4" fmla="*/ 3054032 w 3336536"/>
                  <a:gd name="connsiteY4" fmla="*/ 522287 h 833437"/>
                  <a:gd name="connsiteX5" fmla="*/ 2433159 w 3336536"/>
                  <a:gd name="connsiteY5" fmla="*/ 833437 h 833437"/>
                  <a:gd name="connsiteX6" fmla="*/ 0 w 3336536"/>
                  <a:gd name="connsiteY6" fmla="*/ 833437 h 833437"/>
                  <a:gd name="connsiteX7" fmla="*/ 0 w 3336536"/>
                  <a:gd name="connsiteY7" fmla="*/ 0 h 833437"/>
                  <a:gd name="connsiteX0" fmla="*/ 0 w 3336536"/>
                  <a:gd name="connsiteY0" fmla="*/ 0 h 833437"/>
                  <a:gd name="connsiteX1" fmla="*/ 2433159 w 3336536"/>
                  <a:gd name="connsiteY1" fmla="*/ 0 h 833437"/>
                  <a:gd name="connsiteX2" fmla="*/ 3047681 w 3336536"/>
                  <a:gd name="connsiteY2" fmla="*/ 414337 h 833437"/>
                  <a:gd name="connsiteX3" fmla="*/ 3336290 w 3336536"/>
                  <a:gd name="connsiteY3" fmla="*/ 632619 h 833437"/>
                  <a:gd name="connsiteX4" fmla="*/ 3054032 w 3336536"/>
                  <a:gd name="connsiteY4" fmla="*/ 522287 h 833437"/>
                  <a:gd name="connsiteX5" fmla="*/ 2433159 w 3336536"/>
                  <a:gd name="connsiteY5" fmla="*/ 833437 h 833437"/>
                  <a:gd name="connsiteX6" fmla="*/ 0 w 3336536"/>
                  <a:gd name="connsiteY6" fmla="*/ 833437 h 833437"/>
                  <a:gd name="connsiteX7" fmla="*/ 0 w 3336536"/>
                  <a:gd name="connsiteY7" fmla="*/ 0 h 833437"/>
                  <a:gd name="connsiteX0" fmla="*/ 0 w 3336536"/>
                  <a:gd name="connsiteY0" fmla="*/ 0 h 833437"/>
                  <a:gd name="connsiteX1" fmla="*/ 2433159 w 3336536"/>
                  <a:gd name="connsiteY1" fmla="*/ 0 h 833437"/>
                  <a:gd name="connsiteX2" fmla="*/ 3047681 w 3336536"/>
                  <a:gd name="connsiteY2" fmla="*/ 414337 h 833437"/>
                  <a:gd name="connsiteX3" fmla="*/ 3336290 w 3336536"/>
                  <a:gd name="connsiteY3" fmla="*/ 645319 h 833437"/>
                  <a:gd name="connsiteX4" fmla="*/ 3054032 w 3336536"/>
                  <a:gd name="connsiteY4" fmla="*/ 522287 h 833437"/>
                  <a:gd name="connsiteX5" fmla="*/ 2433159 w 3336536"/>
                  <a:gd name="connsiteY5" fmla="*/ 833437 h 833437"/>
                  <a:gd name="connsiteX6" fmla="*/ 0 w 3336536"/>
                  <a:gd name="connsiteY6" fmla="*/ 833437 h 833437"/>
                  <a:gd name="connsiteX7" fmla="*/ 0 w 3336536"/>
                  <a:gd name="connsiteY7" fmla="*/ 0 h 833437"/>
                  <a:gd name="connsiteX0" fmla="*/ 0 w 3336536"/>
                  <a:gd name="connsiteY0" fmla="*/ 0 h 833437"/>
                  <a:gd name="connsiteX1" fmla="*/ 2433159 w 3336536"/>
                  <a:gd name="connsiteY1" fmla="*/ 0 h 833437"/>
                  <a:gd name="connsiteX2" fmla="*/ 3047681 w 3336536"/>
                  <a:gd name="connsiteY2" fmla="*/ 414337 h 833437"/>
                  <a:gd name="connsiteX3" fmla="*/ 3336290 w 3336536"/>
                  <a:gd name="connsiteY3" fmla="*/ 645319 h 833437"/>
                  <a:gd name="connsiteX4" fmla="*/ 3054032 w 3336536"/>
                  <a:gd name="connsiteY4" fmla="*/ 522287 h 833437"/>
                  <a:gd name="connsiteX5" fmla="*/ 2433159 w 3336536"/>
                  <a:gd name="connsiteY5" fmla="*/ 833437 h 833437"/>
                  <a:gd name="connsiteX6" fmla="*/ 0 w 3336536"/>
                  <a:gd name="connsiteY6" fmla="*/ 833437 h 833437"/>
                  <a:gd name="connsiteX7" fmla="*/ 0 w 3336536"/>
                  <a:gd name="connsiteY7" fmla="*/ 0 h 833437"/>
                  <a:gd name="connsiteX0" fmla="*/ 0 w 3336594"/>
                  <a:gd name="connsiteY0" fmla="*/ 0 h 833437"/>
                  <a:gd name="connsiteX1" fmla="*/ 2433159 w 3336594"/>
                  <a:gd name="connsiteY1" fmla="*/ 0 h 833437"/>
                  <a:gd name="connsiteX2" fmla="*/ 3047681 w 3336594"/>
                  <a:gd name="connsiteY2" fmla="*/ 414337 h 833437"/>
                  <a:gd name="connsiteX3" fmla="*/ 3336290 w 3336594"/>
                  <a:gd name="connsiteY3" fmla="*/ 645319 h 833437"/>
                  <a:gd name="connsiteX4" fmla="*/ 3054032 w 3336594"/>
                  <a:gd name="connsiteY4" fmla="*/ 522287 h 833437"/>
                  <a:gd name="connsiteX5" fmla="*/ 2433159 w 3336594"/>
                  <a:gd name="connsiteY5" fmla="*/ 833437 h 833437"/>
                  <a:gd name="connsiteX6" fmla="*/ 0 w 3336594"/>
                  <a:gd name="connsiteY6" fmla="*/ 833437 h 833437"/>
                  <a:gd name="connsiteX7" fmla="*/ 0 w 3336594"/>
                  <a:gd name="connsiteY7" fmla="*/ 0 h 833437"/>
                  <a:gd name="connsiteX0" fmla="*/ 0 w 3336594"/>
                  <a:gd name="connsiteY0" fmla="*/ 0 h 833437"/>
                  <a:gd name="connsiteX1" fmla="*/ 2433159 w 3336594"/>
                  <a:gd name="connsiteY1" fmla="*/ 0 h 833437"/>
                  <a:gd name="connsiteX2" fmla="*/ 3047681 w 3336594"/>
                  <a:gd name="connsiteY2" fmla="*/ 414337 h 833437"/>
                  <a:gd name="connsiteX3" fmla="*/ 3336290 w 3336594"/>
                  <a:gd name="connsiteY3" fmla="*/ 645319 h 833437"/>
                  <a:gd name="connsiteX4" fmla="*/ 3054032 w 3336594"/>
                  <a:gd name="connsiteY4" fmla="*/ 522287 h 833437"/>
                  <a:gd name="connsiteX5" fmla="*/ 2433159 w 3336594"/>
                  <a:gd name="connsiteY5" fmla="*/ 833437 h 833437"/>
                  <a:gd name="connsiteX6" fmla="*/ 0 w 3336594"/>
                  <a:gd name="connsiteY6" fmla="*/ 833437 h 833437"/>
                  <a:gd name="connsiteX7" fmla="*/ 0 w 3336594"/>
                  <a:gd name="connsiteY7" fmla="*/ 0 h 8334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336594" h="833437">
                    <a:moveTo>
                      <a:pt x="0" y="0"/>
                    </a:moveTo>
                    <a:lnTo>
                      <a:pt x="2433159" y="0"/>
                    </a:lnTo>
                    <a:cubicBezTo>
                      <a:pt x="2941106" y="69056"/>
                      <a:pt x="2897159" y="308900"/>
                      <a:pt x="3047681" y="414337"/>
                    </a:cubicBezTo>
                    <a:cubicBezTo>
                      <a:pt x="3198203" y="519774"/>
                      <a:pt x="3271732" y="592403"/>
                      <a:pt x="3336290" y="645319"/>
                    </a:cubicBezTo>
                    <a:cubicBezTo>
                      <a:pt x="3345577" y="667809"/>
                      <a:pt x="3139996" y="500459"/>
                      <a:pt x="3054032" y="522287"/>
                    </a:cubicBezTo>
                    <a:cubicBezTo>
                      <a:pt x="2783919" y="598090"/>
                      <a:pt x="2924173" y="805920"/>
                      <a:pt x="2433159" y="833437"/>
                    </a:cubicBezTo>
                    <a:lnTo>
                      <a:pt x="0" y="83343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ctr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F71B8F0F-2F32-F940-B722-8C873DE5EE61}"/>
                </a:ext>
              </a:extLst>
            </p:cNvPr>
            <p:cNvGrpSpPr/>
            <p:nvPr/>
          </p:nvGrpSpPr>
          <p:grpSpPr>
            <a:xfrm>
              <a:off x="6470382" y="5773332"/>
              <a:ext cx="5054281" cy="759818"/>
              <a:chOff x="393700" y="5475288"/>
              <a:chExt cx="5054281" cy="833437"/>
            </a:xfrm>
          </p:grpSpPr>
          <p:sp>
            <p:nvSpPr>
              <p:cNvPr id="40" name="Pentagon 9">
                <a:extLst>
                  <a:ext uri="{FF2B5EF4-FFF2-40B4-BE49-F238E27FC236}">
                    <a16:creationId xmlns:a16="http://schemas.microsoft.com/office/drawing/2014/main" id="{AE14A361-228E-0D41-87D7-C999BEDACE2D}"/>
                  </a:ext>
                </a:extLst>
              </p:cNvPr>
              <p:cNvSpPr/>
              <p:nvPr/>
            </p:nvSpPr>
            <p:spPr>
              <a:xfrm>
                <a:off x="393700" y="5475288"/>
                <a:ext cx="1998662" cy="833437"/>
              </a:xfrm>
              <a:custGeom>
                <a:avLst/>
                <a:gdLst>
                  <a:gd name="connsiteX0" fmla="*/ 0 w 1998662"/>
                  <a:gd name="connsiteY0" fmla="*/ 0 h 833437"/>
                  <a:gd name="connsiteX1" fmla="*/ 1330487 w 1998662"/>
                  <a:gd name="connsiteY1" fmla="*/ 0 h 833437"/>
                  <a:gd name="connsiteX2" fmla="*/ 1998662 w 1998662"/>
                  <a:gd name="connsiteY2" fmla="*/ 416719 h 833437"/>
                  <a:gd name="connsiteX3" fmla="*/ 1330487 w 1998662"/>
                  <a:gd name="connsiteY3" fmla="*/ 833437 h 833437"/>
                  <a:gd name="connsiteX4" fmla="*/ 0 w 1998662"/>
                  <a:gd name="connsiteY4" fmla="*/ 833437 h 833437"/>
                  <a:gd name="connsiteX5" fmla="*/ 0 w 1998662"/>
                  <a:gd name="connsiteY5" fmla="*/ 0 h 833437"/>
                  <a:gd name="connsiteX0" fmla="*/ 0 w 1998662"/>
                  <a:gd name="connsiteY0" fmla="*/ 0 h 833437"/>
                  <a:gd name="connsiteX1" fmla="*/ 1330487 w 1998662"/>
                  <a:gd name="connsiteY1" fmla="*/ 0 h 833437"/>
                  <a:gd name="connsiteX2" fmla="*/ 1998662 w 1998662"/>
                  <a:gd name="connsiteY2" fmla="*/ 416719 h 833437"/>
                  <a:gd name="connsiteX3" fmla="*/ 1330487 w 1998662"/>
                  <a:gd name="connsiteY3" fmla="*/ 833437 h 833437"/>
                  <a:gd name="connsiteX4" fmla="*/ 0 w 1998662"/>
                  <a:gd name="connsiteY4" fmla="*/ 833437 h 833437"/>
                  <a:gd name="connsiteX5" fmla="*/ 0 w 1998662"/>
                  <a:gd name="connsiteY5" fmla="*/ 0 h 833437"/>
                  <a:gd name="connsiteX0" fmla="*/ 0 w 1998662"/>
                  <a:gd name="connsiteY0" fmla="*/ 0 h 833437"/>
                  <a:gd name="connsiteX1" fmla="*/ 1330487 w 1998662"/>
                  <a:gd name="connsiteY1" fmla="*/ 0 h 833437"/>
                  <a:gd name="connsiteX2" fmla="*/ 1998662 w 1998662"/>
                  <a:gd name="connsiteY2" fmla="*/ 416719 h 833437"/>
                  <a:gd name="connsiteX3" fmla="*/ 1330487 w 1998662"/>
                  <a:gd name="connsiteY3" fmla="*/ 833437 h 833437"/>
                  <a:gd name="connsiteX4" fmla="*/ 0 w 1998662"/>
                  <a:gd name="connsiteY4" fmla="*/ 833437 h 833437"/>
                  <a:gd name="connsiteX5" fmla="*/ 0 w 1998662"/>
                  <a:gd name="connsiteY5" fmla="*/ 0 h 833437"/>
                  <a:gd name="connsiteX0" fmla="*/ 0 w 1998662"/>
                  <a:gd name="connsiteY0" fmla="*/ 0 h 833437"/>
                  <a:gd name="connsiteX1" fmla="*/ 1330487 w 1998662"/>
                  <a:gd name="connsiteY1" fmla="*/ 0 h 833437"/>
                  <a:gd name="connsiteX2" fmla="*/ 1998662 w 1998662"/>
                  <a:gd name="connsiteY2" fmla="*/ 416719 h 833437"/>
                  <a:gd name="connsiteX3" fmla="*/ 1330487 w 1998662"/>
                  <a:gd name="connsiteY3" fmla="*/ 833437 h 833437"/>
                  <a:gd name="connsiteX4" fmla="*/ 0 w 1998662"/>
                  <a:gd name="connsiteY4" fmla="*/ 833437 h 833437"/>
                  <a:gd name="connsiteX5" fmla="*/ 0 w 1998662"/>
                  <a:gd name="connsiteY5" fmla="*/ 0 h 833437"/>
                  <a:gd name="connsiteX0" fmla="*/ 0 w 1998662"/>
                  <a:gd name="connsiteY0" fmla="*/ 0 h 833437"/>
                  <a:gd name="connsiteX1" fmla="*/ 1330487 w 1998662"/>
                  <a:gd name="connsiteY1" fmla="*/ 0 h 833437"/>
                  <a:gd name="connsiteX2" fmla="*/ 1998662 w 1998662"/>
                  <a:gd name="connsiteY2" fmla="*/ 416719 h 833437"/>
                  <a:gd name="connsiteX3" fmla="*/ 1330487 w 1998662"/>
                  <a:gd name="connsiteY3" fmla="*/ 833437 h 833437"/>
                  <a:gd name="connsiteX4" fmla="*/ 0 w 1998662"/>
                  <a:gd name="connsiteY4" fmla="*/ 833437 h 833437"/>
                  <a:gd name="connsiteX5" fmla="*/ 0 w 1998662"/>
                  <a:gd name="connsiteY5" fmla="*/ 0 h 8334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98662" h="833437">
                    <a:moveTo>
                      <a:pt x="0" y="0"/>
                    </a:moveTo>
                    <a:lnTo>
                      <a:pt x="1330487" y="0"/>
                    </a:lnTo>
                    <a:cubicBezTo>
                      <a:pt x="1576072" y="9366"/>
                      <a:pt x="1768317" y="453073"/>
                      <a:pt x="1998662" y="416719"/>
                    </a:cubicBezTo>
                    <a:cubicBezTo>
                      <a:pt x="1775937" y="555625"/>
                      <a:pt x="1614172" y="793591"/>
                      <a:pt x="1330487" y="833437"/>
                    </a:cubicBezTo>
                    <a:lnTo>
                      <a:pt x="0" y="83343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ctr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1" name="Pentagon 12">
                <a:extLst>
                  <a:ext uri="{FF2B5EF4-FFF2-40B4-BE49-F238E27FC236}">
                    <a16:creationId xmlns:a16="http://schemas.microsoft.com/office/drawing/2014/main" id="{F0494E8B-BB51-DE43-897D-31628E32B106}"/>
                  </a:ext>
                </a:extLst>
              </p:cNvPr>
              <p:cNvSpPr/>
              <p:nvPr/>
            </p:nvSpPr>
            <p:spPr>
              <a:xfrm flipH="1">
                <a:off x="2111387" y="5475288"/>
                <a:ext cx="3336594" cy="833437"/>
              </a:xfrm>
              <a:custGeom>
                <a:avLst/>
                <a:gdLst>
                  <a:gd name="connsiteX0" fmla="*/ 0 w 3055620"/>
                  <a:gd name="connsiteY0" fmla="*/ 0 h 833437"/>
                  <a:gd name="connsiteX1" fmla="*/ 2433159 w 3055620"/>
                  <a:gd name="connsiteY1" fmla="*/ 0 h 833437"/>
                  <a:gd name="connsiteX2" fmla="*/ 3055620 w 3055620"/>
                  <a:gd name="connsiteY2" fmla="*/ 416719 h 833437"/>
                  <a:gd name="connsiteX3" fmla="*/ 2433159 w 3055620"/>
                  <a:gd name="connsiteY3" fmla="*/ 833437 h 833437"/>
                  <a:gd name="connsiteX4" fmla="*/ 0 w 3055620"/>
                  <a:gd name="connsiteY4" fmla="*/ 833437 h 833437"/>
                  <a:gd name="connsiteX5" fmla="*/ 0 w 3055620"/>
                  <a:gd name="connsiteY5" fmla="*/ 0 h 833437"/>
                  <a:gd name="connsiteX0" fmla="*/ 0 w 3055620"/>
                  <a:gd name="connsiteY0" fmla="*/ 0 h 833437"/>
                  <a:gd name="connsiteX1" fmla="*/ 2433159 w 3055620"/>
                  <a:gd name="connsiteY1" fmla="*/ 0 h 833437"/>
                  <a:gd name="connsiteX2" fmla="*/ 3055620 w 3055620"/>
                  <a:gd name="connsiteY2" fmla="*/ 416719 h 833437"/>
                  <a:gd name="connsiteX3" fmla="*/ 2433159 w 3055620"/>
                  <a:gd name="connsiteY3" fmla="*/ 833437 h 833437"/>
                  <a:gd name="connsiteX4" fmla="*/ 0 w 3055620"/>
                  <a:gd name="connsiteY4" fmla="*/ 833437 h 833437"/>
                  <a:gd name="connsiteX5" fmla="*/ 0 w 3055620"/>
                  <a:gd name="connsiteY5" fmla="*/ 0 h 833437"/>
                  <a:gd name="connsiteX0" fmla="*/ 0 w 3055620"/>
                  <a:gd name="connsiteY0" fmla="*/ 0 h 833437"/>
                  <a:gd name="connsiteX1" fmla="*/ 2433159 w 3055620"/>
                  <a:gd name="connsiteY1" fmla="*/ 0 h 833437"/>
                  <a:gd name="connsiteX2" fmla="*/ 3055620 w 3055620"/>
                  <a:gd name="connsiteY2" fmla="*/ 416719 h 833437"/>
                  <a:gd name="connsiteX3" fmla="*/ 2433159 w 3055620"/>
                  <a:gd name="connsiteY3" fmla="*/ 833437 h 833437"/>
                  <a:gd name="connsiteX4" fmla="*/ 0 w 3055620"/>
                  <a:gd name="connsiteY4" fmla="*/ 833437 h 833437"/>
                  <a:gd name="connsiteX5" fmla="*/ 0 w 3055620"/>
                  <a:gd name="connsiteY5" fmla="*/ 0 h 833437"/>
                  <a:gd name="connsiteX0" fmla="*/ 0 w 3055620"/>
                  <a:gd name="connsiteY0" fmla="*/ 0 h 833437"/>
                  <a:gd name="connsiteX1" fmla="*/ 2433159 w 3055620"/>
                  <a:gd name="connsiteY1" fmla="*/ 0 h 833437"/>
                  <a:gd name="connsiteX2" fmla="*/ 3055620 w 3055620"/>
                  <a:gd name="connsiteY2" fmla="*/ 416719 h 833437"/>
                  <a:gd name="connsiteX3" fmla="*/ 2433159 w 3055620"/>
                  <a:gd name="connsiteY3" fmla="*/ 833437 h 833437"/>
                  <a:gd name="connsiteX4" fmla="*/ 0 w 3055620"/>
                  <a:gd name="connsiteY4" fmla="*/ 833437 h 833437"/>
                  <a:gd name="connsiteX5" fmla="*/ 0 w 3055620"/>
                  <a:gd name="connsiteY5" fmla="*/ 0 h 833437"/>
                  <a:gd name="connsiteX0" fmla="*/ 0 w 3215640"/>
                  <a:gd name="connsiteY0" fmla="*/ 0 h 833437"/>
                  <a:gd name="connsiteX1" fmla="*/ 2433159 w 3215640"/>
                  <a:gd name="connsiteY1" fmla="*/ 0 h 833437"/>
                  <a:gd name="connsiteX2" fmla="*/ 3215640 w 3215640"/>
                  <a:gd name="connsiteY2" fmla="*/ 531019 h 833437"/>
                  <a:gd name="connsiteX3" fmla="*/ 2433159 w 3215640"/>
                  <a:gd name="connsiteY3" fmla="*/ 833437 h 833437"/>
                  <a:gd name="connsiteX4" fmla="*/ 0 w 3215640"/>
                  <a:gd name="connsiteY4" fmla="*/ 833437 h 833437"/>
                  <a:gd name="connsiteX5" fmla="*/ 0 w 3215640"/>
                  <a:gd name="connsiteY5" fmla="*/ 0 h 833437"/>
                  <a:gd name="connsiteX0" fmla="*/ 0 w 3215640"/>
                  <a:gd name="connsiteY0" fmla="*/ 0 h 833437"/>
                  <a:gd name="connsiteX1" fmla="*/ 2433159 w 3215640"/>
                  <a:gd name="connsiteY1" fmla="*/ 0 h 833437"/>
                  <a:gd name="connsiteX2" fmla="*/ 3215640 w 3215640"/>
                  <a:gd name="connsiteY2" fmla="*/ 531019 h 833437"/>
                  <a:gd name="connsiteX3" fmla="*/ 2433159 w 3215640"/>
                  <a:gd name="connsiteY3" fmla="*/ 833437 h 833437"/>
                  <a:gd name="connsiteX4" fmla="*/ 0 w 3215640"/>
                  <a:gd name="connsiteY4" fmla="*/ 833437 h 833437"/>
                  <a:gd name="connsiteX5" fmla="*/ 0 w 3215640"/>
                  <a:gd name="connsiteY5" fmla="*/ 0 h 833437"/>
                  <a:gd name="connsiteX0" fmla="*/ 0 w 3234548"/>
                  <a:gd name="connsiteY0" fmla="*/ 0 h 833437"/>
                  <a:gd name="connsiteX1" fmla="*/ 2433159 w 3234548"/>
                  <a:gd name="connsiteY1" fmla="*/ 0 h 833437"/>
                  <a:gd name="connsiteX2" fmla="*/ 3215640 w 3234548"/>
                  <a:gd name="connsiteY2" fmla="*/ 531019 h 833437"/>
                  <a:gd name="connsiteX3" fmla="*/ 2946082 w 3234548"/>
                  <a:gd name="connsiteY3" fmla="*/ 668337 h 833437"/>
                  <a:gd name="connsiteX4" fmla="*/ 2433159 w 3234548"/>
                  <a:gd name="connsiteY4" fmla="*/ 833437 h 833437"/>
                  <a:gd name="connsiteX5" fmla="*/ 0 w 3234548"/>
                  <a:gd name="connsiteY5" fmla="*/ 833437 h 833437"/>
                  <a:gd name="connsiteX6" fmla="*/ 0 w 3234548"/>
                  <a:gd name="connsiteY6" fmla="*/ 0 h 833437"/>
                  <a:gd name="connsiteX0" fmla="*/ 0 w 3243981"/>
                  <a:gd name="connsiteY0" fmla="*/ 0 h 833437"/>
                  <a:gd name="connsiteX1" fmla="*/ 2433159 w 3243981"/>
                  <a:gd name="connsiteY1" fmla="*/ 0 h 833437"/>
                  <a:gd name="connsiteX2" fmla="*/ 3215640 w 3243981"/>
                  <a:gd name="connsiteY2" fmla="*/ 531019 h 833437"/>
                  <a:gd name="connsiteX3" fmla="*/ 3047682 w 3243981"/>
                  <a:gd name="connsiteY3" fmla="*/ 528637 h 833437"/>
                  <a:gd name="connsiteX4" fmla="*/ 2433159 w 3243981"/>
                  <a:gd name="connsiteY4" fmla="*/ 833437 h 833437"/>
                  <a:gd name="connsiteX5" fmla="*/ 0 w 3243981"/>
                  <a:gd name="connsiteY5" fmla="*/ 833437 h 833437"/>
                  <a:gd name="connsiteX6" fmla="*/ 0 w 3243981"/>
                  <a:gd name="connsiteY6" fmla="*/ 0 h 833437"/>
                  <a:gd name="connsiteX0" fmla="*/ 0 w 3233439"/>
                  <a:gd name="connsiteY0" fmla="*/ 0 h 833437"/>
                  <a:gd name="connsiteX1" fmla="*/ 2433159 w 3233439"/>
                  <a:gd name="connsiteY1" fmla="*/ 0 h 833437"/>
                  <a:gd name="connsiteX2" fmla="*/ 3215640 w 3233439"/>
                  <a:gd name="connsiteY2" fmla="*/ 531019 h 833437"/>
                  <a:gd name="connsiteX3" fmla="*/ 3047682 w 3233439"/>
                  <a:gd name="connsiteY3" fmla="*/ 528637 h 833437"/>
                  <a:gd name="connsiteX4" fmla="*/ 2433159 w 3233439"/>
                  <a:gd name="connsiteY4" fmla="*/ 833437 h 833437"/>
                  <a:gd name="connsiteX5" fmla="*/ 0 w 3233439"/>
                  <a:gd name="connsiteY5" fmla="*/ 833437 h 833437"/>
                  <a:gd name="connsiteX6" fmla="*/ 0 w 3233439"/>
                  <a:gd name="connsiteY6" fmla="*/ 0 h 833437"/>
                  <a:gd name="connsiteX0" fmla="*/ 0 w 3215999"/>
                  <a:gd name="connsiteY0" fmla="*/ 0 h 833437"/>
                  <a:gd name="connsiteX1" fmla="*/ 2433159 w 3215999"/>
                  <a:gd name="connsiteY1" fmla="*/ 0 h 833437"/>
                  <a:gd name="connsiteX2" fmla="*/ 3215640 w 3215999"/>
                  <a:gd name="connsiteY2" fmla="*/ 531019 h 833437"/>
                  <a:gd name="connsiteX3" fmla="*/ 3047682 w 3215999"/>
                  <a:gd name="connsiteY3" fmla="*/ 528637 h 833437"/>
                  <a:gd name="connsiteX4" fmla="*/ 2433159 w 3215999"/>
                  <a:gd name="connsiteY4" fmla="*/ 833437 h 833437"/>
                  <a:gd name="connsiteX5" fmla="*/ 0 w 3215999"/>
                  <a:gd name="connsiteY5" fmla="*/ 833437 h 833437"/>
                  <a:gd name="connsiteX6" fmla="*/ 0 w 3215999"/>
                  <a:gd name="connsiteY6" fmla="*/ 0 h 833437"/>
                  <a:gd name="connsiteX0" fmla="*/ 0 w 3336505"/>
                  <a:gd name="connsiteY0" fmla="*/ 0 h 833437"/>
                  <a:gd name="connsiteX1" fmla="*/ 2433159 w 3336505"/>
                  <a:gd name="connsiteY1" fmla="*/ 0 h 833437"/>
                  <a:gd name="connsiteX2" fmla="*/ 3336290 w 3336505"/>
                  <a:gd name="connsiteY2" fmla="*/ 632619 h 833437"/>
                  <a:gd name="connsiteX3" fmla="*/ 3047682 w 3336505"/>
                  <a:gd name="connsiteY3" fmla="*/ 528637 h 833437"/>
                  <a:gd name="connsiteX4" fmla="*/ 2433159 w 3336505"/>
                  <a:gd name="connsiteY4" fmla="*/ 833437 h 833437"/>
                  <a:gd name="connsiteX5" fmla="*/ 0 w 3336505"/>
                  <a:gd name="connsiteY5" fmla="*/ 833437 h 833437"/>
                  <a:gd name="connsiteX6" fmla="*/ 0 w 3336505"/>
                  <a:gd name="connsiteY6" fmla="*/ 0 h 833437"/>
                  <a:gd name="connsiteX0" fmla="*/ 0 w 3336505"/>
                  <a:gd name="connsiteY0" fmla="*/ 0 h 833437"/>
                  <a:gd name="connsiteX1" fmla="*/ 2433159 w 3336505"/>
                  <a:gd name="connsiteY1" fmla="*/ 0 h 833437"/>
                  <a:gd name="connsiteX2" fmla="*/ 3336290 w 3336505"/>
                  <a:gd name="connsiteY2" fmla="*/ 632619 h 833437"/>
                  <a:gd name="connsiteX3" fmla="*/ 3047682 w 3336505"/>
                  <a:gd name="connsiteY3" fmla="*/ 528637 h 833437"/>
                  <a:gd name="connsiteX4" fmla="*/ 2433159 w 3336505"/>
                  <a:gd name="connsiteY4" fmla="*/ 833437 h 833437"/>
                  <a:gd name="connsiteX5" fmla="*/ 0 w 3336505"/>
                  <a:gd name="connsiteY5" fmla="*/ 833437 h 833437"/>
                  <a:gd name="connsiteX6" fmla="*/ 0 w 3336505"/>
                  <a:gd name="connsiteY6" fmla="*/ 0 h 833437"/>
                  <a:gd name="connsiteX0" fmla="*/ 0 w 3336505"/>
                  <a:gd name="connsiteY0" fmla="*/ 0 h 833437"/>
                  <a:gd name="connsiteX1" fmla="*/ 2433159 w 3336505"/>
                  <a:gd name="connsiteY1" fmla="*/ 0 h 833437"/>
                  <a:gd name="connsiteX2" fmla="*/ 3336290 w 3336505"/>
                  <a:gd name="connsiteY2" fmla="*/ 632619 h 833437"/>
                  <a:gd name="connsiteX3" fmla="*/ 3047682 w 3336505"/>
                  <a:gd name="connsiteY3" fmla="*/ 528637 h 833437"/>
                  <a:gd name="connsiteX4" fmla="*/ 2433159 w 3336505"/>
                  <a:gd name="connsiteY4" fmla="*/ 833437 h 833437"/>
                  <a:gd name="connsiteX5" fmla="*/ 0 w 3336505"/>
                  <a:gd name="connsiteY5" fmla="*/ 833437 h 833437"/>
                  <a:gd name="connsiteX6" fmla="*/ 0 w 3336505"/>
                  <a:gd name="connsiteY6" fmla="*/ 0 h 833437"/>
                  <a:gd name="connsiteX0" fmla="*/ 0 w 3336509"/>
                  <a:gd name="connsiteY0" fmla="*/ 0 h 833437"/>
                  <a:gd name="connsiteX1" fmla="*/ 2433159 w 3336509"/>
                  <a:gd name="connsiteY1" fmla="*/ 0 h 833437"/>
                  <a:gd name="connsiteX2" fmla="*/ 3336290 w 3336509"/>
                  <a:gd name="connsiteY2" fmla="*/ 632619 h 833437"/>
                  <a:gd name="connsiteX3" fmla="*/ 3054032 w 3336509"/>
                  <a:gd name="connsiteY3" fmla="*/ 522287 h 833437"/>
                  <a:gd name="connsiteX4" fmla="*/ 2433159 w 3336509"/>
                  <a:gd name="connsiteY4" fmla="*/ 833437 h 833437"/>
                  <a:gd name="connsiteX5" fmla="*/ 0 w 3336509"/>
                  <a:gd name="connsiteY5" fmla="*/ 833437 h 833437"/>
                  <a:gd name="connsiteX6" fmla="*/ 0 w 3336509"/>
                  <a:gd name="connsiteY6" fmla="*/ 0 h 833437"/>
                  <a:gd name="connsiteX0" fmla="*/ 0 w 3336536"/>
                  <a:gd name="connsiteY0" fmla="*/ 0 h 833437"/>
                  <a:gd name="connsiteX1" fmla="*/ 2433159 w 3336536"/>
                  <a:gd name="connsiteY1" fmla="*/ 0 h 833437"/>
                  <a:gd name="connsiteX2" fmla="*/ 3336290 w 3336536"/>
                  <a:gd name="connsiteY2" fmla="*/ 632619 h 833437"/>
                  <a:gd name="connsiteX3" fmla="*/ 3054032 w 3336536"/>
                  <a:gd name="connsiteY3" fmla="*/ 522287 h 833437"/>
                  <a:gd name="connsiteX4" fmla="*/ 2433159 w 3336536"/>
                  <a:gd name="connsiteY4" fmla="*/ 833437 h 833437"/>
                  <a:gd name="connsiteX5" fmla="*/ 0 w 3336536"/>
                  <a:gd name="connsiteY5" fmla="*/ 833437 h 833437"/>
                  <a:gd name="connsiteX6" fmla="*/ 0 w 3336536"/>
                  <a:gd name="connsiteY6" fmla="*/ 0 h 833437"/>
                  <a:gd name="connsiteX0" fmla="*/ 0 w 3336536"/>
                  <a:gd name="connsiteY0" fmla="*/ 0 h 833437"/>
                  <a:gd name="connsiteX1" fmla="*/ 2433159 w 3336536"/>
                  <a:gd name="connsiteY1" fmla="*/ 0 h 833437"/>
                  <a:gd name="connsiteX2" fmla="*/ 3336290 w 3336536"/>
                  <a:gd name="connsiteY2" fmla="*/ 632619 h 833437"/>
                  <a:gd name="connsiteX3" fmla="*/ 3054032 w 3336536"/>
                  <a:gd name="connsiteY3" fmla="*/ 522287 h 833437"/>
                  <a:gd name="connsiteX4" fmla="*/ 2433159 w 3336536"/>
                  <a:gd name="connsiteY4" fmla="*/ 833437 h 833437"/>
                  <a:gd name="connsiteX5" fmla="*/ 0 w 3336536"/>
                  <a:gd name="connsiteY5" fmla="*/ 833437 h 833437"/>
                  <a:gd name="connsiteX6" fmla="*/ 0 w 3336536"/>
                  <a:gd name="connsiteY6" fmla="*/ 0 h 833437"/>
                  <a:gd name="connsiteX0" fmla="*/ 0 w 3336536"/>
                  <a:gd name="connsiteY0" fmla="*/ 0 h 833437"/>
                  <a:gd name="connsiteX1" fmla="*/ 2433159 w 3336536"/>
                  <a:gd name="connsiteY1" fmla="*/ 0 h 833437"/>
                  <a:gd name="connsiteX2" fmla="*/ 3047681 w 3336536"/>
                  <a:gd name="connsiteY2" fmla="*/ 414337 h 833437"/>
                  <a:gd name="connsiteX3" fmla="*/ 3336290 w 3336536"/>
                  <a:gd name="connsiteY3" fmla="*/ 632619 h 833437"/>
                  <a:gd name="connsiteX4" fmla="*/ 3054032 w 3336536"/>
                  <a:gd name="connsiteY4" fmla="*/ 522287 h 833437"/>
                  <a:gd name="connsiteX5" fmla="*/ 2433159 w 3336536"/>
                  <a:gd name="connsiteY5" fmla="*/ 833437 h 833437"/>
                  <a:gd name="connsiteX6" fmla="*/ 0 w 3336536"/>
                  <a:gd name="connsiteY6" fmla="*/ 833437 h 833437"/>
                  <a:gd name="connsiteX7" fmla="*/ 0 w 3336536"/>
                  <a:gd name="connsiteY7" fmla="*/ 0 h 833437"/>
                  <a:gd name="connsiteX0" fmla="*/ 0 w 3336536"/>
                  <a:gd name="connsiteY0" fmla="*/ 0 h 833437"/>
                  <a:gd name="connsiteX1" fmla="*/ 2433159 w 3336536"/>
                  <a:gd name="connsiteY1" fmla="*/ 0 h 833437"/>
                  <a:gd name="connsiteX2" fmla="*/ 3047681 w 3336536"/>
                  <a:gd name="connsiteY2" fmla="*/ 414337 h 833437"/>
                  <a:gd name="connsiteX3" fmla="*/ 3336290 w 3336536"/>
                  <a:gd name="connsiteY3" fmla="*/ 632619 h 833437"/>
                  <a:gd name="connsiteX4" fmla="*/ 3054032 w 3336536"/>
                  <a:gd name="connsiteY4" fmla="*/ 522287 h 833437"/>
                  <a:gd name="connsiteX5" fmla="*/ 2433159 w 3336536"/>
                  <a:gd name="connsiteY5" fmla="*/ 833437 h 833437"/>
                  <a:gd name="connsiteX6" fmla="*/ 0 w 3336536"/>
                  <a:gd name="connsiteY6" fmla="*/ 833437 h 833437"/>
                  <a:gd name="connsiteX7" fmla="*/ 0 w 3336536"/>
                  <a:gd name="connsiteY7" fmla="*/ 0 h 833437"/>
                  <a:gd name="connsiteX0" fmla="*/ 0 w 3336536"/>
                  <a:gd name="connsiteY0" fmla="*/ 0 h 833437"/>
                  <a:gd name="connsiteX1" fmla="*/ 2433159 w 3336536"/>
                  <a:gd name="connsiteY1" fmla="*/ 0 h 833437"/>
                  <a:gd name="connsiteX2" fmla="*/ 3047681 w 3336536"/>
                  <a:gd name="connsiteY2" fmla="*/ 414337 h 833437"/>
                  <a:gd name="connsiteX3" fmla="*/ 3336290 w 3336536"/>
                  <a:gd name="connsiteY3" fmla="*/ 645319 h 833437"/>
                  <a:gd name="connsiteX4" fmla="*/ 3054032 w 3336536"/>
                  <a:gd name="connsiteY4" fmla="*/ 522287 h 833437"/>
                  <a:gd name="connsiteX5" fmla="*/ 2433159 w 3336536"/>
                  <a:gd name="connsiteY5" fmla="*/ 833437 h 833437"/>
                  <a:gd name="connsiteX6" fmla="*/ 0 w 3336536"/>
                  <a:gd name="connsiteY6" fmla="*/ 833437 h 833437"/>
                  <a:gd name="connsiteX7" fmla="*/ 0 w 3336536"/>
                  <a:gd name="connsiteY7" fmla="*/ 0 h 833437"/>
                  <a:gd name="connsiteX0" fmla="*/ 0 w 3336536"/>
                  <a:gd name="connsiteY0" fmla="*/ 0 h 833437"/>
                  <a:gd name="connsiteX1" fmla="*/ 2433159 w 3336536"/>
                  <a:gd name="connsiteY1" fmla="*/ 0 h 833437"/>
                  <a:gd name="connsiteX2" fmla="*/ 3047681 w 3336536"/>
                  <a:gd name="connsiteY2" fmla="*/ 414337 h 833437"/>
                  <a:gd name="connsiteX3" fmla="*/ 3336290 w 3336536"/>
                  <a:gd name="connsiteY3" fmla="*/ 645319 h 833437"/>
                  <a:gd name="connsiteX4" fmla="*/ 3054032 w 3336536"/>
                  <a:gd name="connsiteY4" fmla="*/ 522287 h 833437"/>
                  <a:gd name="connsiteX5" fmla="*/ 2433159 w 3336536"/>
                  <a:gd name="connsiteY5" fmla="*/ 833437 h 833437"/>
                  <a:gd name="connsiteX6" fmla="*/ 0 w 3336536"/>
                  <a:gd name="connsiteY6" fmla="*/ 833437 h 833437"/>
                  <a:gd name="connsiteX7" fmla="*/ 0 w 3336536"/>
                  <a:gd name="connsiteY7" fmla="*/ 0 h 833437"/>
                  <a:gd name="connsiteX0" fmla="*/ 0 w 3336594"/>
                  <a:gd name="connsiteY0" fmla="*/ 0 h 833437"/>
                  <a:gd name="connsiteX1" fmla="*/ 2433159 w 3336594"/>
                  <a:gd name="connsiteY1" fmla="*/ 0 h 833437"/>
                  <a:gd name="connsiteX2" fmla="*/ 3047681 w 3336594"/>
                  <a:gd name="connsiteY2" fmla="*/ 414337 h 833437"/>
                  <a:gd name="connsiteX3" fmla="*/ 3336290 w 3336594"/>
                  <a:gd name="connsiteY3" fmla="*/ 645319 h 833437"/>
                  <a:gd name="connsiteX4" fmla="*/ 3054032 w 3336594"/>
                  <a:gd name="connsiteY4" fmla="*/ 522287 h 833437"/>
                  <a:gd name="connsiteX5" fmla="*/ 2433159 w 3336594"/>
                  <a:gd name="connsiteY5" fmla="*/ 833437 h 833437"/>
                  <a:gd name="connsiteX6" fmla="*/ 0 w 3336594"/>
                  <a:gd name="connsiteY6" fmla="*/ 833437 h 833437"/>
                  <a:gd name="connsiteX7" fmla="*/ 0 w 3336594"/>
                  <a:gd name="connsiteY7" fmla="*/ 0 h 833437"/>
                  <a:gd name="connsiteX0" fmla="*/ 0 w 3336594"/>
                  <a:gd name="connsiteY0" fmla="*/ 0 h 833437"/>
                  <a:gd name="connsiteX1" fmla="*/ 2433159 w 3336594"/>
                  <a:gd name="connsiteY1" fmla="*/ 0 h 833437"/>
                  <a:gd name="connsiteX2" fmla="*/ 3047681 w 3336594"/>
                  <a:gd name="connsiteY2" fmla="*/ 414337 h 833437"/>
                  <a:gd name="connsiteX3" fmla="*/ 3336290 w 3336594"/>
                  <a:gd name="connsiteY3" fmla="*/ 645319 h 833437"/>
                  <a:gd name="connsiteX4" fmla="*/ 3054032 w 3336594"/>
                  <a:gd name="connsiteY4" fmla="*/ 522287 h 833437"/>
                  <a:gd name="connsiteX5" fmla="*/ 2433159 w 3336594"/>
                  <a:gd name="connsiteY5" fmla="*/ 833437 h 833437"/>
                  <a:gd name="connsiteX6" fmla="*/ 0 w 3336594"/>
                  <a:gd name="connsiteY6" fmla="*/ 833437 h 833437"/>
                  <a:gd name="connsiteX7" fmla="*/ 0 w 3336594"/>
                  <a:gd name="connsiteY7" fmla="*/ 0 h 8334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336594" h="833437">
                    <a:moveTo>
                      <a:pt x="0" y="0"/>
                    </a:moveTo>
                    <a:lnTo>
                      <a:pt x="2433159" y="0"/>
                    </a:lnTo>
                    <a:cubicBezTo>
                      <a:pt x="2941106" y="69056"/>
                      <a:pt x="2897159" y="308900"/>
                      <a:pt x="3047681" y="414337"/>
                    </a:cubicBezTo>
                    <a:cubicBezTo>
                      <a:pt x="3198203" y="519774"/>
                      <a:pt x="3271732" y="592403"/>
                      <a:pt x="3336290" y="645319"/>
                    </a:cubicBezTo>
                    <a:cubicBezTo>
                      <a:pt x="3345577" y="667809"/>
                      <a:pt x="3139996" y="500459"/>
                      <a:pt x="3054032" y="522287"/>
                    </a:cubicBezTo>
                    <a:cubicBezTo>
                      <a:pt x="2783919" y="598090"/>
                      <a:pt x="2924173" y="805920"/>
                      <a:pt x="2433159" y="833437"/>
                    </a:cubicBezTo>
                    <a:lnTo>
                      <a:pt x="0" y="83343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0302C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ctr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927B951F-EB02-9847-B0A7-23827B64A672}"/>
                </a:ext>
              </a:extLst>
            </p:cNvPr>
            <p:cNvSpPr txBox="1"/>
            <p:nvPr/>
          </p:nvSpPr>
          <p:spPr>
            <a:xfrm>
              <a:off x="6552932" y="1687106"/>
              <a:ext cx="631825" cy="565146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01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965FF7BA-4478-0849-BD10-A877C6FB1887}"/>
                </a:ext>
              </a:extLst>
            </p:cNvPr>
            <p:cNvSpPr txBox="1"/>
            <p:nvPr/>
          </p:nvSpPr>
          <p:spPr>
            <a:xfrm>
              <a:off x="6552932" y="2747048"/>
              <a:ext cx="631825" cy="565146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02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A1089019-2F17-7146-9064-28FF52AAC2F2}"/>
                </a:ext>
              </a:extLst>
            </p:cNvPr>
            <p:cNvSpPr txBox="1"/>
            <p:nvPr/>
          </p:nvSpPr>
          <p:spPr>
            <a:xfrm>
              <a:off x="6552932" y="3788448"/>
              <a:ext cx="631825" cy="565146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03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CB500921-F243-FE47-BC10-300A585126E6}"/>
                </a:ext>
              </a:extLst>
            </p:cNvPr>
            <p:cNvSpPr txBox="1"/>
            <p:nvPr/>
          </p:nvSpPr>
          <p:spPr>
            <a:xfrm>
              <a:off x="6552932" y="4810798"/>
              <a:ext cx="631825" cy="565146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04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F84D0603-E011-C44C-8EA8-B80182891BD3}"/>
                </a:ext>
              </a:extLst>
            </p:cNvPr>
            <p:cNvSpPr txBox="1"/>
            <p:nvPr/>
          </p:nvSpPr>
          <p:spPr>
            <a:xfrm>
              <a:off x="6552932" y="5839498"/>
              <a:ext cx="631825" cy="565146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05</a:t>
              </a:r>
            </a:p>
          </p:txBody>
        </p:sp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0F06D856-2DEF-FE48-97F8-80F62E523A9D}"/>
                </a:ext>
              </a:extLst>
            </p:cNvPr>
            <p:cNvGrpSpPr/>
            <p:nvPr/>
          </p:nvGrpSpPr>
          <p:grpSpPr>
            <a:xfrm>
              <a:off x="8827582" y="1838873"/>
              <a:ext cx="2360850" cy="430887"/>
              <a:chOff x="8827582" y="1819749"/>
              <a:chExt cx="2360850" cy="430887"/>
            </a:xfrm>
          </p:grpSpPr>
          <p:sp>
            <p:nvSpPr>
              <p:cNvPr id="52" name="Half Frame 51">
                <a:extLst>
                  <a:ext uri="{FF2B5EF4-FFF2-40B4-BE49-F238E27FC236}">
                    <a16:creationId xmlns:a16="http://schemas.microsoft.com/office/drawing/2014/main" id="{EA08F8A1-95C5-D344-A741-404DA1B8723D}"/>
                  </a:ext>
                </a:extLst>
              </p:cNvPr>
              <p:cNvSpPr/>
              <p:nvPr/>
            </p:nvSpPr>
            <p:spPr>
              <a:xfrm rot="8142470">
                <a:off x="8827582" y="1891119"/>
                <a:ext cx="234950" cy="288147"/>
              </a:xfrm>
              <a:prstGeom prst="halfFrame">
                <a:avLst>
                  <a:gd name="adj1" fmla="val 26576"/>
                  <a:gd name="adj2" fmla="val 25856"/>
                </a:avLst>
              </a:prstGeom>
              <a:solidFill>
                <a:schemeClr val="bg2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ctr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6AEDB62F-6005-B94F-9CE5-969E04E69466}"/>
                  </a:ext>
                </a:extLst>
              </p:cNvPr>
              <p:cNvSpPr/>
              <p:nvPr/>
            </p:nvSpPr>
            <p:spPr>
              <a:xfrm>
                <a:off x="9242583" y="1819749"/>
                <a:ext cx="1945849" cy="430887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Only one subject may be before a group at one time</a:t>
                </a:r>
              </a:p>
            </p:txBody>
          </p:sp>
        </p:grp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EEAD407C-A199-2A45-951C-A950A65A253E}"/>
                </a:ext>
              </a:extLst>
            </p:cNvPr>
            <p:cNvGrpSpPr/>
            <p:nvPr/>
          </p:nvGrpSpPr>
          <p:grpSpPr>
            <a:xfrm>
              <a:off x="8827582" y="2863604"/>
              <a:ext cx="2360850" cy="430887"/>
              <a:chOff x="8827582" y="2844481"/>
              <a:chExt cx="2360850" cy="430887"/>
            </a:xfrm>
          </p:grpSpPr>
          <p:sp>
            <p:nvSpPr>
              <p:cNvPr id="54" name="Half Frame 53">
                <a:extLst>
                  <a:ext uri="{FF2B5EF4-FFF2-40B4-BE49-F238E27FC236}">
                    <a16:creationId xmlns:a16="http://schemas.microsoft.com/office/drawing/2014/main" id="{E3AFD1F6-B2D7-EE4E-976E-23248E78F8DE}"/>
                  </a:ext>
                </a:extLst>
              </p:cNvPr>
              <p:cNvSpPr/>
              <p:nvPr/>
            </p:nvSpPr>
            <p:spPr>
              <a:xfrm rot="8142470">
                <a:off x="8827582" y="2915851"/>
                <a:ext cx="234950" cy="288147"/>
              </a:xfrm>
              <a:prstGeom prst="halfFrame">
                <a:avLst>
                  <a:gd name="adj1" fmla="val 26576"/>
                  <a:gd name="adj2" fmla="val 25856"/>
                </a:avLst>
              </a:prstGeom>
              <a:solidFill>
                <a:schemeClr val="bg2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ctr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871D9F3C-1C76-2D44-8749-67E7C5A35C5F}"/>
                  </a:ext>
                </a:extLst>
              </p:cNvPr>
              <p:cNvSpPr/>
              <p:nvPr/>
            </p:nvSpPr>
            <p:spPr>
              <a:xfrm>
                <a:off x="9242583" y="2844481"/>
                <a:ext cx="1945849" cy="430887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“Negative” motions are generally not permitted</a:t>
                </a:r>
              </a:p>
            </p:txBody>
          </p:sp>
        </p:grpSp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E9BE9FF7-F9C1-2147-AF6F-117C5817BF5A}"/>
                </a:ext>
              </a:extLst>
            </p:cNvPr>
            <p:cNvGrpSpPr/>
            <p:nvPr/>
          </p:nvGrpSpPr>
          <p:grpSpPr>
            <a:xfrm>
              <a:off x="8827582" y="3826779"/>
              <a:ext cx="2360850" cy="430887"/>
              <a:chOff x="8827582" y="3740724"/>
              <a:chExt cx="2360850" cy="430887"/>
            </a:xfrm>
          </p:grpSpPr>
          <p:sp>
            <p:nvSpPr>
              <p:cNvPr id="56" name="Half Frame 55">
                <a:extLst>
                  <a:ext uri="{FF2B5EF4-FFF2-40B4-BE49-F238E27FC236}">
                    <a16:creationId xmlns:a16="http://schemas.microsoft.com/office/drawing/2014/main" id="{EC931660-1FF6-1847-AAFE-9B4FD3693DFC}"/>
                  </a:ext>
                </a:extLst>
              </p:cNvPr>
              <p:cNvSpPr/>
              <p:nvPr/>
            </p:nvSpPr>
            <p:spPr>
              <a:xfrm rot="8142470">
                <a:off x="8827582" y="3873650"/>
                <a:ext cx="234950" cy="288147"/>
              </a:xfrm>
              <a:prstGeom prst="halfFrame">
                <a:avLst>
                  <a:gd name="adj1" fmla="val 26576"/>
                  <a:gd name="adj2" fmla="val 25856"/>
                </a:avLst>
              </a:prstGeom>
              <a:solidFill>
                <a:schemeClr val="bg2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ctr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A0F7A76C-258B-9747-A7BD-5CEC27215EDA}"/>
                  </a:ext>
                </a:extLst>
              </p:cNvPr>
              <p:cNvSpPr/>
              <p:nvPr/>
            </p:nvSpPr>
            <p:spPr>
              <a:xfrm>
                <a:off x="9242583" y="3740724"/>
                <a:ext cx="1945849" cy="430887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All members have equal rights</a:t>
                </a:r>
              </a:p>
            </p:txBody>
          </p:sp>
        </p:grpSp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A2686876-F7F5-814C-808A-93BB241D6008}"/>
                </a:ext>
              </a:extLst>
            </p:cNvPr>
            <p:cNvGrpSpPr/>
            <p:nvPr/>
          </p:nvGrpSpPr>
          <p:grpSpPr>
            <a:xfrm>
              <a:off x="8827582" y="4851510"/>
              <a:ext cx="2360850" cy="553998"/>
              <a:chOff x="8827582" y="4868293"/>
              <a:chExt cx="2360850" cy="553998"/>
            </a:xfrm>
          </p:grpSpPr>
          <p:sp>
            <p:nvSpPr>
              <p:cNvPr id="58" name="Half Frame 57">
                <a:extLst>
                  <a:ext uri="{FF2B5EF4-FFF2-40B4-BE49-F238E27FC236}">
                    <a16:creationId xmlns:a16="http://schemas.microsoft.com/office/drawing/2014/main" id="{BE43DDBD-2AD8-084C-838E-688BDDA02FBD}"/>
                  </a:ext>
                </a:extLst>
              </p:cNvPr>
              <p:cNvSpPr/>
              <p:nvPr/>
            </p:nvSpPr>
            <p:spPr>
              <a:xfrm rot="8142470">
                <a:off x="8827582" y="5001219"/>
                <a:ext cx="234950" cy="288147"/>
              </a:xfrm>
              <a:prstGeom prst="halfFrame">
                <a:avLst>
                  <a:gd name="adj1" fmla="val 26576"/>
                  <a:gd name="adj2" fmla="val 25856"/>
                </a:avLst>
              </a:prstGeom>
              <a:solidFill>
                <a:schemeClr val="bg2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ctr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5E358804-FC85-A147-B0E9-0663E8BE48F6}"/>
                  </a:ext>
                </a:extLst>
              </p:cNvPr>
              <p:cNvSpPr/>
              <p:nvPr/>
            </p:nvSpPr>
            <p:spPr>
              <a:xfrm>
                <a:off x="9242583" y="4868293"/>
                <a:ext cx="1945849" cy="553998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Each item presented for consideration is entitled to a full and free debate</a:t>
                </a:r>
              </a:p>
            </p:txBody>
          </p:sp>
        </p:grpSp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53FB88E9-C822-EB4D-A99D-284124EEEE89}"/>
                </a:ext>
              </a:extLst>
            </p:cNvPr>
            <p:cNvGrpSpPr/>
            <p:nvPr/>
          </p:nvGrpSpPr>
          <p:grpSpPr>
            <a:xfrm>
              <a:off x="8827582" y="5876242"/>
              <a:ext cx="2360850" cy="553998"/>
              <a:chOff x="8827582" y="5893025"/>
              <a:chExt cx="2360850" cy="553998"/>
            </a:xfrm>
          </p:grpSpPr>
          <p:sp>
            <p:nvSpPr>
              <p:cNvPr id="60" name="Half Frame 59">
                <a:extLst>
                  <a:ext uri="{FF2B5EF4-FFF2-40B4-BE49-F238E27FC236}">
                    <a16:creationId xmlns:a16="http://schemas.microsoft.com/office/drawing/2014/main" id="{5050942E-A431-2541-9703-386EE34DEF79}"/>
                  </a:ext>
                </a:extLst>
              </p:cNvPr>
              <p:cNvSpPr/>
              <p:nvPr/>
            </p:nvSpPr>
            <p:spPr>
              <a:xfrm rot="8142470">
                <a:off x="8827582" y="6025951"/>
                <a:ext cx="234950" cy="288147"/>
              </a:xfrm>
              <a:prstGeom prst="halfFrame">
                <a:avLst>
                  <a:gd name="adj1" fmla="val 26576"/>
                  <a:gd name="adj2" fmla="val 25856"/>
                </a:avLst>
              </a:prstGeom>
              <a:solidFill>
                <a:schemeClr val="bg2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ctr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BE73D2AE-A5B0-C443-AEE5-7066CBD15738}"/>
                  </a:ext>
                </a:extLst>
              </p:cNvPr>
              <p:cNvSpPr/>
              <p:nvPr/>
            </p:nvSpPr>
            <p:spPr>
              <a:xfrm>
                <a:off x="9242583" y="5893025"/>
                <a:ext cx="1945849" cy="553998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The rights of the minority must be protected, but the will of the majority must prevail</a:t>
                </a:r>
              </a:p>
            </p:txBody>
          </p:sp>
        </p:grpSp>
      </p:grpSp>
      <p:sp>
        <p:nvSpPr>
          <p:cNvPr id="64" name="TextBox 63">
            <a:extLst>
              <a:ext uri="{FF2B5EF4-FFF2-40B4-BE49-F238E27FC236}">
                <a16:creationId xmlns:a16="http://schemas.microsoft.com/office/drawing/2014/main" id="{C1811632-03A6-2146-B7EF-3A85F8D21FE0}"/>
              </a:ext>
            </a:extLst>
          </p:cNvPr>
          <p:cNvSpPr txBox="1"/>
          <p:nvPr/>
        </p:nvSpPr>
        <p:spPr>
          <a:xfrm>
            <a:off x="587390" y="2120349"/>
            <a:ext cx="521828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Structure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1313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Robert’s Rules of order helps preserve order and creates a set of guidelines that help operate meetings in a consistent manner  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Democratic Processes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1313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Robert’s Rules of Order require democratic speech and action in council meetings in order to allow everyone’s voices to be heard, keeping meetings efficient and fair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Organizational Rights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1313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Robert’s Rules of Order demands that the rights of the organization supersedes the rights of individuals.  The rules also help facilitate group decisions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83157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8AF7C7-6625-36EE-0338-D40B0D3252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Officers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34693D-7744-9D63-F126-125FD9F4A3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President</a:t>
            </a:r>
          </a:p>
          <a:p>
            <a:pPr lvl="1"/>
            <a:r>
              <a:rPr lang="en-US" dirty="0"/>
              <a:t>Maintain order</a:t>
            </a:r>
          </a:p>
          <a:p>
            <a:pPr lvl="1"/>
            <a:r>
              <a:rPr lang="en-US" dirty="0"/>
              <a:t>Enforce the rules</a:t>
            </a:r>
          </a:p>
          <a:p>
            <a:pPr lvl="1"/>
            <a:r>
              <a:rPr lang="en-US" dirty="0"/>
              <a:t> Operate in an expedient and impartial manner</a:t>
            </a:r>
          </a:p>
          <a:p>
            <a:pPr lvl="1"/>
            <a:r>
              <a:rPr lang="en-US" dirty="0"/>
              <a:t>Conduct business in a calm and objective manner</a:t>
            </a:r>
          </a:p>
          <a:p>
            <a:pPr lvl="1"/>
            <a:r>
              <a:rPr lang="en-US" dirty="0"/>
              <a:t>Focus the group and not allow irrelevant discussion</a:t>
            </a:r>
          </a:p>
          <a:p>
            <a:pPr lvl="1"/>
            <a:r>
              <a:rPr lang="en-US" dirty="0"/>
              <a:t>Provide clarification</a:t>
            </a:r>
          </a:p>
          <a:p>
            <a:pPr lvl="1"/>
            <a:endParaRPr lang="en-US" dirty="0"/>
          </a:p>
          <a:p>
            <a:r>
              <a:rPr lang="en-US" dirty="0"/>
              <a:t>Vice President</a:t>
            </a:r>
          </a:p>
          <a:p>
            <a:pPr lvl="1"/>
            <a:r>
              <a:rPr lang="en-US" dirty="0"/>
              <a:t>Serves in the absence of the President</a:t>
            </a:r>
          </a:p>
        </p:txBody>
      </p:sp>
    </p:spTree>
    <p:extLst>
      <p:ext uri="{BB962C8B-B14F-4D97-AF65-F5344CB8AC3E}">
        <p14:creationId xmlns:p14="http://schemas.microsoft.com/office/powerpoint/2010/main" val="4263860282"/>
      </p:ext>
    </p:extLst>
  </p:cSld>
  <p:clrMapOvr>
    <a:masterClrMapping/>
  </p:clrMapOvr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77210f24a1be23c92c90fd886aa0a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60e05723c5c1908df1a1a4ebf11d344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E76CE1C2-24FF-4125-B61C-AD39973FCD0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C083022-B7D0-4DE3-9976-6A91422D94F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AF23494-F630-4E01-81EA-AA2F2975971E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Depth design</Template>
  <TotalTime>15750</TotalTime>
  <Words>1236</Words>
  <Application>Microsoft Office PowerPoint</Application>
  <PresentationFormat>Widescreen</PresentationFormat>
  <Paragraphs>216</Paragraphs>
  <Slides>24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Calibri</vt:lpstr>
      <vt:lpstr>Calibri Light</vt:lpstr>
      <vt:lpstr>Corbel</vt:lpstr>
      <vt:lpstr>Depth</vt:lpstr>
      <vt:lpstr>Office Theme</vt:lpstr>
      <vt:lpstr>Rules Robert’s of Order</vt:lpstr>
      <vt:lpstr>True/False</vt:lpstr>
      <vt:lpstr>Answer:</vt:lpstr>
      <vt:lpstr>Sources of Procedural Rules</vt:lpstr>
      <vt:lpstr>ROBERT’S RULES OF ORDER</vt:lpstr>
      <vt:lpstr>History of Robert’s Rules of Order</vt:lpstr>
      <vt:lpstr>Purpose of Robert’s Rules of Order</vt:lpstr>
      <vt:lpstr>PowerPoint Presentation</vt:lpstr>
      <vt:lpstr>Officers</vt:lpstr>
      <vt:lpstr>PowerPoint Presentation</vt:lpstr>
      <vt:lpstr>Steps in Robert’s Rules of Order</vt:lpstr>
      <vt:lpstr>The Motion</vt:lpstr>
      <vt:lpstr>Motions</vt:lpstr>
      <vt:lpstr>Amendments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When the Meeting is Out of Order</vt:lpstr>
      <vt:lpstr>PowerPoint Presentation</vt:lpstr>
      <vt:lpstr>PowerPoint Presentation</vt:lpstr>
      <vt:lpstr>Cheat Sheet</vt:lpstr>
      <vt:lpstr>Motion to Adjourn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Lorem Ipsum</dc:title>
  <dc:creator>Douglas M. Kowalski</dc:creator>
  <cp:lastModifiedBy>Douglas M. Kowalski</cp:lastModifiedBy>
  <cp:revision>10</cp:revision>
  <dcterms:created xsi:type="dcterms:W3CDTF">2023-02-27T14:55:24Z</dcterms:created>
  <dcterms:modified xsi:type="dcterms:W3CDTF">2024-02-14T18:36:58Z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